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58" r:id="rId5"/>
    <p:sldId id="259" r:id="rId6"/>
    <p:sldId id="272" r:id="rId7"/>
    <p:sldId id="276" r:id="rId8"/>
    <p:sldId id="274" r:id="rId9"/>
    <p:sldId id="275" r:id="rId10"/>
    <p:sldId id="277" r:id="rId11"/>
    <p:sldId id="27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20FCF0-0FA8-43C5-9CE6-BB8BE08202DC}" v="48" dt="2024-12-10T03:09:51.240"/>
    <p1510:client id="{833C9CC6-3C97-4216-8FB2-17AB93A46017}" v="832" dt="2024-12-10T03:14:25.8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32"/>
    <p:restoredTop sz="93609"/>
  </p:normalViewPr>
  <p:slideViewPr>
    <p:cSldViewPr snapToGrid="0" snapToObjects="1">
      <p:cViewPr varScale="1">
        <p:scale>
          <a:sx n="103" d="100"/>
          <a:sy n="103" d="100"/>
        </p:scale>
        <p:origin x="4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065F6-AC28-F640-B145-7DA2A5649663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BCE58-4392-A64A-8F49-CF83B0994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18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0E27-6CAA-46CD-A50E-B1FD79E29302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694" y="1638845"/>
            <a:ext cx="8040096" cy="19975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235" y="5074920"/>
            <a:ext cx="944535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1235" y="5907023"/>
            <a:ext cx="944535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18FB-634F-439E-B5F5-C740F92B7A65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6" y="6232518"/>
            <a:ext cx="677025" cy="4487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ACCB-B30A-4FB3-88EA-750798688EF7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7FBFF-145C-40A6-83E9-DA32A9D7D8CF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9FF5-0668-44AF-BBA0-03216F6E0B20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A542B-2633-4135-9D50-657EA661E2C1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AB72F-13FF-4EA0-B855-A30476EC552F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96012-273B-43ED-B443-7252A7A92374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0208-5EA6-48B3-BD79-698942112362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207-8262-43D1-901A-313282795BF4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661F-E409-449E-848D-09E12C1A1286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Office of Academic Affairs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" y="6055761"/>
            <a:ext cx="12192000" cy="802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0" y="5989762"/>
            <a:ext cx="12192001" cy="65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6" y="6232518"/>
            <a:ext cx="677025" cy="4487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28916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0835883" y="6436396"/>
            <a:ext cx="1165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272F34B0-9AA1-4F56-9FC2-6E7936EB0689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0467" y="642156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6" y="6232518"/>
            <a:ext cx="677025" cy="44872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055761"/>
            <a:ext cx="12192000" cy="802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 userDrawn="1"/>
        </p:nvSpPr>
        <p:spPr>
          <a:xfrm>
            <a:off x="0" y="5989762"/>
            <a:ext cx="12192001" cy="65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35883" y="6436396"/>
            <a:ext cx="1165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28F563FD-9491-4514-BDDC-EB38E62FBBEB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0467" y="642156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6" y="6232518"/>
            <a:ext cx="677025" cy="4487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404040"/>
                </a:solidFill>
              </a:rPr>
              <a:t>Infill Generation for PLA 3D Models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449524"/>
          </a:xfrm>
        </p:spPr>
        <p:txBody>
          <a:bodyPr>
            <a:normAutofit lnSpcReduction="10000"/>
          </a:bodyPr>
          <a:lstStyle/>
          <a:p>
            <a:pPr algn="r"/>
            <a:r>
              <a:rPr lang="en-US" dirty="0"/>
              <a:t>Ricardo Ponce</a:t>
            </a:r>
          </a:p>
          <a:p>
            <a:pPr algn="r"/>
            <a:r>
              <a:rPr lang="en-US" dirty="0"/>
              <a:t>Nathan Rowe</a:t>
            </a:r>
          </a:p>
          <a:p>
            <a:pPr algn="r"/>
            <a:r>
              <a:rPr lang="en-US" dirty="0"/>
              <a:t>Computer Science</a:t>
            </a:r>
          </a:p>
          <a:p>
            <a:pPr algn="r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505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3422765" cy="1450757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527202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Provide a new infill pattern not implemented by CURA or Bambu Studio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Research current implemented infill patterns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Slicer Implementation in Grasshopper/Rhino with </a:t>
            </a:r>
            <a:r>
              <a:rPr lang="en-US" dirty="0" err="1"/>
              <a:t>ExtruderTurtle</a:t>
            </a:r>
            <a:r>
              <a:rPr lang="en-U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Test new infill pattern with a Tensile Stress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Compare results with existing patterns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green plastic blocks on a white surface&#10;&#10;Description automatically generated">
            <a:extLst>
              <a:ext uri="{FF2B5EF4-FFF2-40B4-BE49-F238E27FC236}">
                <a16:creationId xmlns:a16="http://schemas.microsoft.com/office/drawing/2014/main" id="{B066FBBF-9161-0461-4880-95616D904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562500" y="450781"/>
            <a:ext cx="2092429" cy="2789905"/>
          </a:xfrm>
          <a:prstGeom prst="rect">
            <a:avLst/>
          </a:prstGeom>
        </p:spPr>
      </p:pic>
      <p:pic>
        <p:nvPicPr>
          <p:cNvPr id="6" name="Picture 5" descr="A black metal shelf with white squares&#10;&#10;Description automatically generated">
            <a:extLst>
              <a:ext uri="{FF2B5EF4-FFF2-40B4-BE49-F238E27FC236}">
                <a16:creationId xmlns:a16="http://schemas.microsoft.com/office/drawing/2014/main" id="{E7DDA23C-AF06-B0E2-3B26-73B57FCEF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260" y="4567277"/>
            <a:ext cx="4649407" cy="1376940"/>
          </a:xfrm>
          <a:prstGeom prst="rect">
            <a:avLst/>
          </a:prstGeom>
        </p:spPr>
      </p:pic>
      <p:pic>
        <p:nvPicPr>
          <p:cNvPr id="8" name="Picture 7" descr="A black metal grid with many squares&#10;&#10;Description automatically generated with medium confidence">
            <a:extLst>
              <a:ext uri="{FF2B5EF4-FFF2-40B4-BE49-F238E27FC236}">
                <a16:creationId xmlns:a16="http://schemas.microsoft.com/office/drawing/2014/main" id="{B7E815AC-C35A-7319-B684-EA40F2257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259" y="2857342"/>
            <a:ext cx="4649407" cy="170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28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16586-799A-64C3-E929-F34099F6D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F282-C2B2-5BE2-C352-C06A91F54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-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B3A9C-82C1-F4CF-BA1B-5B177567E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Paper sketches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Proof of concept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Logic Design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Extruder Turtle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Prototyping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Experiment with Printer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graph paper with hexagons&#10;&#10;Description automatically generated">
            <a:extLst>
              <a:ext uri="{FF2B5EF4-FFF2-40B4-BE49-F238E27FC236}">
                <a16:creationId xmlns:a16="http://schemas.microsoft.com/office/drawing/2014/main" id="{C06EFF33-1675-945F-4CAD-426F72FA4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009" y="1737360"/>
            <a:ext cx="2901736" cy="1831258"/>
          </a:xfrm>
          <a:prstGeom prst="rect">
            <a:avLst/>
          </a:prstGeom>
        </p:spPr>
      </p:pic>
      <p:pic>
        <p:nvPicPr>
          <p:cNvPr id="7" name="Picture 6" descr="A paper with writing on it&#10;&#10;Description automatically generated">
            <a:extLst>
              <a:ext uri="{FF2B5EF4-FFF2-40B4-BE49-F238E27FC236}">
                <a16:creationId xmlns:a16="http://schemas.microsoft.com/office/drawing/2014/main" id="{D6933CE0-2080-9BC1-F673-55B51F2A6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91532" y="1198038"/>
            <a:ext cx="1823093" cy="2901736"/>
          </a:xfrm>
          <a:prstGeom prst="rect">
            <a:avLst/>
          </a:prstGeom>
        </p:spPr>
      </p:pic>
      <p:pic>
        <p:nvPicPr>
          <p:cNvPr id="9" name="Picture 8" descr="A grid of green squares&#10;&#10;Description automatically generated">
            <a:extLst>
              <a:ext uri="{FF2B5EF4-FFF2-40B4-BE49-F238E27FC236}">
                <a16:creationId xmlns:a16="http://schemas.microsoft.com/office/drawing/2014/main" id="{90FEE241-CC97-8328-89BE-E2614F59A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210" y="3676992"/>
            <a:ext cx="6088535" cy="14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12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2F6BB-E1B7-F5FD-286E-EB4A8EBAD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Process -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B08DA-4E9E-74F2-8629-9109C8CC5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Lattice Intersection: </a:t>
            </a:r>
            <a:r>
              <a:rPr lang="en-US" dirty="0" err="1"/>
              <a:t>CurveBrepIntersect</a:t>
            </a:r>
            <a:r>
              <a:rPr lang="en-US" dirty="0"/>
              <a:t>() used to get lattice within model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Toolpath Generation: Turtle traversal of adjacency list of infill edges defined by (start point, end point) at each layer.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infill-toolpath">
            <a:hlinkClick r:id="" action="ppaction://media"/>
            <a:extLst>
              <a:ext uri="{FF2B5EF4-FFF2-40B4-BE49-F238E27FC236}">
                <a16:creationId xmlns:a16="http://schemas.microsoft.com/office/drawing/2014/main" id="{4941D77B-CC39-9B21-8D9F-2BF1DAF2B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0570" y="2084269"/>
            <a:ext cx="3135109" cy="313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6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41870-E84F-1042-7510-9339C0046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C9B7B-6690-D82A-2C1B-277ADB15F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–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6F711-B3AC-31D4-A69A-F636C7F61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Filament smearing on layers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Rhino/grasshopper doesn’t know how to deal with intercepting lines.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Infill generation for non-linear z-axis models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green plastic pieces of a building&#10;&#10;Description automatically generated with medium confidence">
            <a:extLst>
              <a:ext uri="{FF2B5EF4-FFF2-40B4-BE49-F238E27FC236}">
                <a16:creationId xmlns:a16="http://schemas.microsoft.com/office/drawing/2014/main" id="{9C278FBB-BD87-173F-C0D9-853C0D7D8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55276" y="3176282"/>
            <a:ext cx="2308125" cy="3077499"/>
          </a:xfrm>
          <a:prstGeom prst="rect">
            <a:avLst/>
          </a:prstGeom>
        </p:spPr>
      </p:pic>
      <p:pic>
        <p:nvPicPr>
          <p:cNvPr id="10" name="Picture 9" descr="A green plastic strips on a metal machine&#10;&#10;Description automatically generated">
            <a:extLst>
              <a:ext uri="{FF2B5EF4-FFF2-40B4-BE49-F238E27FC236}">
                <a16:creationId xmlns:a16="http://schemas.microsoft.com/office/drawing/2014/main" id="{7AC8D8CD-737B-8A45-5B27-DD52CFAE1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509" y="2731375"/>
            <a:ext cx="4183625" cy="313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27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BAF9C-9B0F-D8C1-DD02-A4D67FF93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B5F07-D2FA-CAF3-6243-C30903354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1C408-608E-DF07-684B-28A8CD374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Two new infill patterns using trapezoids as the base shape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Can integrate into shapes for printing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Spacing between trapezoids added to structural strength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Gyroid is crazy strong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Rudimentary tool for custom infill patterns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F1962C25-C995-1444-CC8B-4B4326EED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981" y="530143"/>
            <a:ext cx="4129953" cy="2414434"/>
          </a:xfrm>
          <a:prstGeom prst="rect">
            <a:avLst/>
          </a:prstGeom>
        </p:spPr>
      </p:pic>
      <p:pic>
        <p:nvPicPr>
          <p:cNvPr id="4" name="Sequence 01_2">
            <a:hlinkClick r:id="" action="ppaction://media"/>
            <a:extLst>
              <a:ext uri="{FF2B5EF4-FFF2-40B4-BE49-F238E27FC236}">
                <a16:creationId xmlns:a16="http://schemas.microsoft.com/office/drawing/2014/main" id="{5405D16A-FDEA-D618-506C-EE50770F53C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26.3333"/>
                </p14:media>
              </p:ext>
            </p:extLst>
          </p:nvPr>
        </p:nvPicPr>
        <p:blipFill>
          <a:blip r:embed="rId5"/>
          <a:srcRect l="29890" t="17121" r="29919" b="19091"/>
          <a:stretch>
            <a:fillRect/>
          </a:stretch>
        </p:blipFill>
        <p:spPr>
          <a:xfrm>
            <a:off x="8260773" y="2944577"/>
            <a:ext cx="3214893" cy="2885864"/>
          </a:xfrm>
          <a:prstGeom prst="rect">
            <a:avLst/>
          </a:prstGeom>
        </p:spPr>
      </p:pic>
      <p:pic>
        <p:nvPicPr>
          <p:cNvPr id="7" name="Picture 6" descr="A group of green plastic pieces&#10;&#10;Description automatically generated">
            <a:extLst>
              <a:ext uri="{FF2B5EF4-FFF2-40B4-BE49-F238E27FC236}">
                <a16:creationId xmlns:a16="http://schemas.microsoft.com/office/drawing/2014/main" id="{A4135BEE-DEAF-D920-C616-EB5812186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210302" y="2986975"/>
            <a:ext cx="1769096" cy="399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3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BAF9C-9B0F-D8C1-DD02-A4D67FF93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B5F07-D2FA-CAF3-6243-C30903354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1C408-608E-DF07-684B-28A8CD374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457200" indent="-457200" algn="ctr">
              <a:buFont typeface="+mj-lt"/>
              <a:buAutoNum type="arabicPeriod"/>
            </a:pPr>
            <a:r>
              <a:rPr lang="en-US" dirty="0"/>
              <a:t> Allow slicing for complex models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n-US" dirty="0"/>
              <a:t>Optimizing toolpath generation for infill patterns</a:t>
            </a:r>
          </a:p>
          <a:p>
            <a:pPr marL="201168" lvl="1" indent="0" algn="ctr">
              <a:buNone/>
            </a:pPr>
            <a:r>
              <a:rPr lang="en-US" dirty="0"/>
              <a:t>(</a:t>
            </a:r>
            <a:r>
              <a:rPr lang="en-US" dirty="0" err="1"/>
              <a:t>Eularian</a:t>
            </a:r>
            <a:r>
              <a:rPr lang="en-US" dirty="0"/>
              <a:t> Circuits/Paths)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n-US" dirty="0"/>
              <a:t>Create infill patterns that introduce non-linear curves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010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BC364-CAB7-E916-54FB-70EB64583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7FDFA-0790-F0AD-07C4-218CA29D60C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404040"/>
                </a:solidFill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60370E-B4FE-63D6-BC9E-9E066A5CC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449524"/>
          </a:xfrm>
        </p:spPr>
        <p:txBody>
          <a:bodyPr>
            <a:normAutofit lnSpcReduction="10000"/>
          </a:bodyPr>
          <a:lstStyle/>
          <a:p>
            <a:pPr algn="r"/>
            <a:r>
              <a:rPr lang="en-US" dirty="0"/>
              <a:t>Ricardo Ponce</a:t>
            </a:r>
          </a:p>
          <a:p>
            <a:pPr algn="r"/>
            <a:r>
              <a:rPr lang="en-US" dirty="0"/>
              <a:t>Nathan Rowe</a:t>
            </a:r>
          </a:p>
          <a:p>
            <a:pPr algn="r"/>
            <a:r>
              <a:rPr lang="en-US" dirty="0"/>
              <a:t>Computer Science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25476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2">
      <a:dk1>
        <a:srgbClr val="000000"/>
      </a:dk1>
      <a:lt1>
        <a:srgbClr val="FFFFFF"/>
      </a:lt1>
      <a:dk2>
        <a:srgbClr val="63666A"/>
      </a:dk2>
      <a:lt2>
        <a:srgbClr val="A7A8AA"/>
      </a:lt2>
      <a:accent1>
        <a:srgbClr val="BA0C2F"/>
      </a:accent1>
      <a:accent2>
        <a:srgbClr val="BA0C2F"/>
      </a:accent2>
      <a:accent3>
        <a:srgbClr val="008A86"/>
      </a:accent3>
      <a:accent4>
        <a:srgbClr val="ED8B00"/>
      </a:accent4>
      <a:accent5>
        <a:srgbClr val="A8AA19"/>
      </a:accent5>
      <a:accent6>
        <a:srgbClr val="C05131"/>
      </a:accent6>
      <a:hlink>
        <a:srgbClr val="008A86"/>
      </a:hlink>
      <a:folHlink>
        <a:srgbClr val="BA0C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9dbeb74-870e-455e-be64-202123cb471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A576F105E20D4D97F88F770BB3EF0A" ma:contentTypeVersion="15" ma:contentTypeDescription="Create a new document." ma:contentTypeScope="" ma:versionID="c7a7b3be5ec701612866299165316d2f">
  <xsd:schema xmlns:xsd="http://www.w3.org/2001/XMLSchema" xmlns:xs="http://www.w3.org/2001/XMLSchema" xmlns:p="http://schemas.microsoft.com/office/2006/metadata/properties" xmlns:ns3="f9dbeb74-870e-455e-be64-202123cb4717" xmlns:ns4="feeb7bae-eaa0-42ea-bd65-9c825e91fba1" targetNamespace="http://schemas.microsoft.com/office/2006/metadata/properties" ma:root="true" ma:fieldsID="45b80f8a5d832dabaef304a7fd28fae8" ns3:_="" ns4:_="">
    <xsd:import namespace="f9dbeb74-870e-455e-be64-202123cb4717"/>
    <xsd:import namespace="feeb7bae-eaa0-42ea-bd65-9c825e91fba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OCR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dbeb74-870e-455e-be64-202123cb47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b7bae-eaa0-42ea-bd65-9c825e91fba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99D1EE-326E-4BCB-8B52-91100494CA04}">
  <ds:schemaRefs>
    <ds:schemaRef ds:uri="http://purl.org/dc/dcmitype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feeb7bae-eaa0-42ea-bd65-9c825e91fba1"/>
    <ds:schemaRef ds:uri="f9dbeb74-870e-455e-be64-202123cb4717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153BED4-D54E-4457-8A9C-872A6759F9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4E3BB5-D6ED-43C8-B0BA-2298885998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dbeb74-870e-455e-be64-202123cb4717"/>
    <ds:schemaRef ds:uri="feeb7bae-eaa0-42ea-bd65-9c825e91fb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1489</TotalTime>
  <Words>199</Words>
  <Application>Microsoft Office PowerPoint</Application>
  <PresentationFormat>Widescreen</PresentationFormat>
  <Paragraphs>39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Retrospect</vt:lpstr>
      <vt:lpstr>Infill Generation for PLA 3D Models</vt:lpstr>
      <vt:lpstr>Introduction</vt:lpstr>
      <vt:lpstr>Process - Design</vt:lpstr>
      <vt:lpstr>Process - Design</vt:lpstr>
      <vt:lpstr>Process – Challenges</vt:lpstr>
      <vt:lpstr>Outcome </vt:lpstr>
      <vt:lpstr>Future Work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Ethan Gregory Rule</dc:creator>
  <cp:lastModifiedBy>Nathan Rowe</cp:lastModifiedBy>
  <cp:revision>14</cp:revision>
  <dcterms:created xsi:type="dcterms:W3CDTF">2017-06-25T02:05:31Z</dcterms:created>
  <dcterms:modified xsi:type="dcterms:W3CDTF">2024-12-10T03:14:25Z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0x010100B4A576F105E20D4D97F88F770BB3EF0A</vt:lpwstr>
  </property>
</Properties>
</file>