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4" r:id="rId5"/>
    <p:sldId id="265" r:id="rId6"/>
    <p:sldId id="259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40E9C-21FF-424B-BFA3-02C7F464EF0B}" v="22" dt="2024-12-10T03:30:34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>
        <p:scale>
          <a:sx n="70" d="100"/>
          <a:sy n="70" d="100"/>
        </p:scale>
        <p:origin x="518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Forster" userId="a2c751586541a7d3" providerId="LiveId" clId="{49E40E9C-21FF-424B-BFA3-02C7F464EF0B}"/>
    <pc:docChg chg="undo custSel addSld delSld modSld">
      <pc:chgData name="Steve Forster" userId="a2c751586541a7d3" providerId="LiveId" clId="{49E40E9C-21FF-424B-BFA3-02C7F464EF0B}" dt="2024-12-10T04:18:59.985" v="1471" actId="20577"/>
      <pc:docMkLst>
        <pc:docMk/>
      </pc:docMkLst>
      <pc:sldChg chg="addSp modSp mod">
        <pc:chgData name="Steve Forster" userId="a2c751586541a7d3" providerId="LiveId" clId="{49E40E9C-21FF-424B-BFA3-02C7F464EF0B}" dt="2024-12-10T03:39:01.342" v="1027" actId="20577"/>
        <pc:sldMkLst>
          <pc:docMk/>
          <pc:sldMk cId="4064327798" sldId="256"/>
        </pc:sldMkLst>
        <pc:spChg chg="mod">
          <ac:chgData name="Steve Forster" userId="a2c751586541a7d3" providerId="LiveId" clId="{49E40E9C-21FF-424B-BFA3-02C7F464EF0B}" dt="2024-12-10T03:39:01.342" v="1027" actId="20577"/>
          <ac:spMkLst>
            <pc:docMk/>
            <pc:sldMk cId="4064327798" sldId="256"/>
            <ac:spMk id="2" creationId="{BDCFF764-2BB1-4D5A-598A-60F8B5E33D67}"/>
          </ac:spMkLst>
        </pc:spChg>
        <pc:spChg chg="mod">
          <ac:chgData name="Steve Forster" userId="a2c751586541a7d3" providerId="LiveId" clId="{49E40E9C-21FF-424B-BFA3-02C7F464EF0B}" dt="2024-12-10T03:35:31.395" v="981" actId="20577"/>
          <ac:spMkLst>
            <pc:docMk/>
            <pc:sldMk cId="4064327798" sldId="256"/>
            <ac:spMk id="3" creationId="{2A2006B7-7CEB-5765-79E8-BA9374DF56CF}"/>
          </ac:spMkLst>
        </pc:spChg>
      </pc:sldChg>
      <pc:sldChg chg="addSp modSp mod">
        <pc:chgData name="Steve Forster" userId="a2c751586541a7d3" providerId="LiveId" clId="{49E40E9C-21FF-424B-BFA3-02C7F464EF0B}" dt="2024-12-10T03:57:41.290" v="1439" actId="20577"/>
        <pc:sldMkLst>
          <pc:docMk/>
          <pc:sldMk cId="113561969" sldId="257"/>
        </pc:sldMkLst>
        <pc:spChg chg="mod">
          <ac:chgData name="Steve Forster" userId="a2c751586541a7d3" providerId="LiveId" clId="{49E40E9C-21FF-424B-BFA3-02C7F464EF0B}" dt="2024-12-10T03:37:16.279" v="1010" actId="20577"/>
          <ac:spMkLst>
            <pc:docMk/>
            <pc:sldMk cId="113561969" sldId="257"/>
            <ac:spMk id="2" creationId="{1F29ABC5-7712-EDE1-3C73-CD8C3D6F4FBF}"/>
          </ac:spMkLst>
        </pc:spChg>
        <pc:spChg chg="mod">
          <ac:chgData name="Steve Forster" userId="a2c751586541a7d3" providerId="LiveId" clId="{49E40E9C-21FF-424B-BFA3-02C7F464EF0B}" dt="2024-12-10T03:57:41.290" v="1439" actId="20577"/>
          <ac:spMkLst>
            <pc:docMk/>
            <pc:sldMk cId="113561969" sldId="257"/>
            <ac:spMk id="3" creationId="{4C179006-BA11-104C-DA27-EE3260A1D542}"/>
          </ac:spMkLst>
        </pc:spChg>
        <pc:spChg chg="add mod">
          <ac:chgData name="Steve Forster" userId="a2c751586541a7d3" providerId="LiveId" clId="{49E40E9C-21FF-424B-BFA3-02C7F464EF0B}" dt="2024-12-10T03:08:09.645" v="708" actId="1076"/>
          <ac:spMkLst>
            <pc:docMk/>
            <pc:sldMk cId="113561969" sldId="257"/>
            <ac:spMk id="14" creationId="{4B25EA7F-DF45-3B7E-5AF5-4C6AFDBE4794}"/>
          </ac:spMkLst>
        </pc:spChg>
        <pc:picChg chg="add mod">
          <ac:chgData name="Steve Forster" userId="a2c751586541a7d3" providerId="LiveId" clId="{49E40E9C-21FF-424B-BFA3-02C7F464EF0B}" dt="2024-12-08T23:42:03.945" v="86" actId="1076"/>
          <ac:picMkLst>
            <pc:docMk/>
            <pc:sldMk cId="113561969" sldId="257"/>
            <ac:picMk id="5" creationId="{9C6F9AB0-F8DD-8958-DDFD-4C35B704DB62}"/>
          </ac:picMkLst>
        </pc:picChg>
        <pc:picChg chg="add mod">
          <ac:chgData name="Steve Forster" userId="a2c751586541a7d3" providerId="LiveId" clId="{49E40E9C-21FF-424B-BFA3-02C7F464EF0B}" dt="2024-12-08T23:41:56.709" v="83" actId="1076"/>
          <ac:picMkLst>
            <pc:docMk/>
            <pc:sldMk cId="113561969" sldId="257"/>
            <ac:picMk id="7" creationId="{E750B8F6-2E4F-71C9-318D-C269884EBF13}"/>
          </ac:picMkLst>
        </pc:picChg>
        <pc:picChg chg="add mod">
          <ac:chgData name="Steve Forster" userId="a2c751586541a7d3" providerId="LiveId" clId="{49E40E9C-21FF-424B-BFA3-02C7F464EF0B}" dt="2024-12-08T23:42:08.279" v="87" actId="1076"/>
          <ac:picMkLst>
            <pc:docMk/>
            <pc:sldMk cId="113561969" sldId="257"/>
            <ac:picMk id="9" creationId="{A7A34DAE-52F5-D6F4-8C06-763D6543C7E5}"/>
          </ac:picMkLst>
        </pc:picChg>
        <pc:picChg chg="add mod">
          <ac:chgData name="Steve Forster" userId="a2c751586541a7d3" providerId="LiveId" clId="{49E40E9C-21FF-424B-BFA3-02C7F464EF0B}" dt="2024-12-08T23:42:01.292" v="85" actId="1076"/>
          <ac:picMkLst>
            <pc:docMk/>
            <pc:sldMk cId="113561969" sldId="257"/>
            <ac:picMk id="11" creationId="{D8E1E4A7-A52F-81F9-90AA-786829E6F31F}"/>
          </ac:picMkLst>
        </pc:picChg>
        <pc:picChg chg="add mod">
          <ac:chgData name="Steve Forster" userId="a2c751586541a7d3" providerId="LiveId" clId="{49E40E9C-21FF-424B-BFA3-02C7F464EF0B}" dt="2024-12-08T23:41:53.675" v="82" actId="1076"/>
          <ac:picMkLst>
            <pc:docMk/>
            <pc:sldMk cId="113561969" sldId="257"/>
            <ac:picMk id="13" creationId="{9CAFB005-CADA-0B11-F9E7-E53B795DD780}"/>
          </ac:picMkLst>
        </pc:picChg>
      </pc:sldChg>
      <pc:sldChg chg="addSp delSp modSp mod">
        <pc:chgData name="Steve Forster" userId="a2c751586541a7d3" providerId="LiveId" clId="{49E40E9C-21FF-424B-BFA3-02C7F464EF0B}" dt="2024-12-10T04:05:59.482" v="1468" actId="14100"/>
        <pc:sldMkLst>
          <pc:docMk/>
          <pc:sldMk cId="1520663253" sldId="259"/>
        </pc:sldMkLst>
        <pc:spChg chg="mod">
          <ac:chgData name="Steve Forster" userId="a2c751586541a7d3" providerId="LiveId" clId="{49E40E9C-21FF-424B-BFA3-02C7F464EF0B}" dt="2024-12-10T04:05:59.482" v="1468" actId="14100"/>
          <ac:spMkLst>
            <pc:docMk/>
            <pc:sldMk cId="1520663253" sldId="259"/>
            <ac:spMk id="2" creationId="{16ED3638-629F-1604-C007-418D30CA37DF}"/>
          </ac:spMkLst>
        </pc:spChg>
        <pc:spChg chg="del mod">
          <ac:chgData name="Steve Forster" userId="a2c751586541a7d3" providerId="LiveId" clId="{49E40E9C-21FF-424B-BFA3-02C7F464EF0B}" dt="2024-12-10T03:14:30.718" v="846" actId="931"/>
          <ac:spMkLst>
            <pc:docMk/>
            <pc:sldMk cId="1520663253" sldId="259"/>
            <ac:spMk id="3" creationId="{E3CD2170-60F4-0EFC-5024-CA4230DAD80A}"/>
          </ac:spMkLst>
        </pc:spChg>
        <pc:picChg chg="add mod">
          <ac:chgData name="Steve Forster" userId="a2c751586541a7d3" providerId="LiveId" clId="{49E40E9C-21FF-424B-BFA3-02C7F464EF0B}" dt="2024-12-10T03:15:56.045" v="883" actId="1076"/>
          <ac:picMkLst>
            <pc:docMk/>
            <pc:sldMk cId="1520663253" sldId="259"/>
            <ac:picMk id="5" creationId="{D6FB62C5-373B-5912-F933-147CC684E264}"/>
          </ac:picMkLst>
        </pc:picChg>
        <pc:picChg chg="add mod">
          <ac:chgData name="Steve Forster" userId="a2c751586541a7d3" providerId="LiveId" clId="{49E40E9C-21FF-424B-BFA3-02C7F464EF0B}" dt="2024-12-10T03:16:11.178" v="888" actId="14100"/>
          <ac:picMkLst>
            <pc:docMk/>
            <pc:sldMk cId="1520663253" sldId="259"/>
            <ac:picMk id="7" creationId="{80A12049-5E73-604D-E6EA-A3CDC6BB46B8}"/>
          </ac:picMkLst>
        </pc:picChg>
        <pc:picChg chg="add mod">
          <ac:chgData name="Steve Forster" userId="a2c751586541a7d3" providerId="LiveId" clId="{49E40E9C-21FF-424B-BFA3-02C7F464EF0B}" dt="2024-12-10T03:15:59.049" v="884" actId="1076"/>
          <ac:picMkLst>
            <pc:docMk/>
            <pc:sldMk cId="1520663253" sldId="259"/>
            <ac:picMk id="9" creationId="{B2DD4BE3-7875-45E2-B46A-EF3283F59A11}"/>
          </ac:picMkLst>
        </pc:picChg>
        <pc:picChg chg="add mod">
          <ac:chgData name="Steve Forster" userId="a2c751586541a7d3" providerId="LiveId" clId="{49E40E9C-21FF-424B-BFA3-02C7F464EF0B}" dt="2024-12-10T03:16:05.241" v="886" actId="1076"/>
          <ac:picMkLst>
            <pc:docMk/>
            <pc:sldMk cId="1520663253" sldId="259"/>
            <ac:picMk id="11" creationId="{B7F61C78-0A7D-BA73-6D3E-20966F7BDE08}"/>
          </ac:picMkLst>
        </pc:picChg>
        <pc:picChg chg="add mod">
          <ac:chgData name="Steve Forster" userId="a2c751586541a7d3" providerId="LiveId" clId="{49E40E9C-21FF-424B-BFA3-02C7F464EF0B}" dt="2024-12-10T03:15:48.697" v="879" actId="14100"/>
          <ac:picMkLst>
            <pc:docMk/>
            <pc:sldMk cId="1520663253" sldId="259"/>
            <ac:picMk id="13" creationId="{51A029EF-C1BD-0292-8E38-7E37C4C2CE47}"/>
          </ac:picMkLst>
        </pc:picChg>
      </pc:sldChg>
      <pc:sldChg chg="modSp del mod">
        <pc:chgData name="Steve Forster" userId="a2c751586541a7d3" providerId="LiveId" clId="{49E40E9C-21FF-424B-BFA3-02C7F464EF0B}" dt="2024-12-09T02:32:23.547" v="217" actId="2696"/>
        <pc:sldMkLst>
          <pc:docMk/>
          <pc:sldMk cId="2632398709" sldId="260"/>
        </pc:sldMkLst>
        <pc:spChg chg="mod">
          <ac:chgData name="Steve Forster" userId="a2c751586541a7d3" providerId="LiveId" clId="{49E40E9C-21FF-424B-BFA3-02C7F464EF0B}" dt="2024-12-09T02:31:54.707" v="213" actId="20577"/>
          <ac:spMkLst>
            <pc:docMk/>
            <pc:sldMk cId="2632398709" sldId="260"/>
            <ac:spMk id="3" creationId="{27DC0D03-1D5A-65C0-0E6B-825254CD6B2D}"/>
          </ac:spMkLst>
        </pc:spChg>
      </pc:sldChg>
      <pc:sldChg chg="modSp">
        <pc:chgData name="Steve Forster" userId="a2c751586541a7d3" providerId="LiveId" clId="{49E40E9C-21FF-424B-BFA3-02C7F464EF0B}" dt="2024-12-08T22:47:28.320" v="0"/>
        <pc:sldMkLst>
          <pc:docMk/>
          <pc:sldMk cId="1984549295" sldId="261"/>
        </pc:sldMkLst>
        <pc:spChg chg="mod">
          <ac:chgData name="Steve Forster" userId="a2c751586541a7d3" providerId="LiveId" clId="{49E40E9C-21FF-424B-BFA3-02C7F464EF0B}" dt="2024-12-08T22:47:28.320" v="0"/>
          <ac:spMkLst>
            <pc:docMk/>
            <pc:sldMk cId="1984549295" sldId="261"/>
            <ac:spMk id="2" creationId="{BE84EB36-0639-A6DC-EAF8-D9FC4A61062C}"/>
          </ac:spMkLst>
        </pc:spChg>
        <pc:spChg chg="mod">
          <ac:chgData name="Steve Forster" userId="a2c751586541a7d3" providerId="LiveId" clId="{49E40E9C-21FF-424B-BFA3-02C7F464EF0B}" dt="2024-12-08T22:47:28.320" v="0"/>
          <ac:spMkLst>
            <pc:docMk/>
            <pc:sldMk cId="1984549295" sldId="261"/>
            <ac:spMk id="3" creationId="{20ED67F0-ED80-EB90-9163-BE8DD65983C1}"/>
          </ac:spMkLst>
        </pc:spChg>
      </pc:sldChg>
      <pc:sldChg chg="modSp del mod">
        <pc:chgData name="Steve Forster" userId="a2c751586541a7d3" providerId="LiveId" clId="{49E40E9C-21FF-424B-BFA3-02C7F464EF0B}" dt="2024-12-10T03:12:22.693" v="838" actId="2696"/>
        <pc:sldMkLst>
          <pc:docMk/>
          <pc:sldMk cId="2854068777" sldId="262"/>
        </pc:sldMkLst>
        <pc:spChg chg="mod">
          <ac:chgData name="Steve Forster" userId="a2c751586541a7d3" providerId="LiveId" clId="{49E40E9C-21FF-424B-BFA3-02C7F464EF0B}" dt="2024-12-10T03:10:23.036" v="780" actId="27636"/>
          <ac:spMkLst>
            <pc:docMk/>
            <pc:sldMk cId="2854068777" sldId="262"/>
            <ac:spMk id="4" creationId="{5DDB1068-EBC1-C5A8-2971-A50A9B10DFAC}"/>
          </ac:spMkLst>
        </pc:spChg>
        <pc:spChg chg="mod">
          <ac:chgData name="Steve Forster" userId="a2c751586541a7d3" providerId="LiveId" clId="{49E40E9C-21FF-424B-BFA3-02C7F464EF0B}" dt="2024-12-10T03:10:23.036" v="779" actId="27636"/>
          <ac:spMkLst>
            <pc:docMk/>
            <pc:sldMk cId="2854068777" sldId="262"/>
            <ac:spMk id="6" creationId="{894CE8D8-B6BE-B168-9798-285F9686393F}"/>
          </ac:spMkLst>
        </pc:spChg>
      </pc:sldChg>
      <pc:sldChg chg="modSp new mod">
        <pc:chgData name="Steve Forster" userId="a2c751586541a7d3" providerId="LiveId" clId="{49E40E9C-21FF-424B-BFA3-02C7F464EF0B}" dt="2024-12-10T04:18:59.985" v="1471" actId="20577"/>
        <pc:sldMkLst>
          <pc:docMk/>
          <pc:sldMk cId="2248516402" sldId="263"/>
        </pc:sldMkLst>
        <pc:spChg chg="mod">
          <ac:chgData name="Steve Forster" userId="a2c751586541a7d3" providerId="LiveId" clId="{49E40E9C-21FF-424B-BFA3-02C7F464EF0B}" dt="2024-12-10T03:49:14.128" v="1315" actId="20577"/>
          <ac:spMkLst>
            <pc:docMk/>
            <pc:sldMk cId="2248516402" sldId="263"/>
            <ac:spMk id="2" creationId="{0977C8CE-7BFE-4620-C385-0A38DF16FBFE}"/>
          </ac:spMkLst>
        </pc:spChg>
        <pc:spChg chg="mod">
          <ac:chgData name="Steve Forster" userId="a2c751586541a7d3" providerId="LiveId" clId="{49E40E9C-21FF-424B-BFA3-02C7F464EF0B}" dt="2024-12-10T04:18:59.985" v="1471" actId="20577"/>
          <ac:spMkLst>
            <pc:docMk/>
            <pc:sldMk cId="2248516402" sldId="263"/>
            <ac:spMk id="3" creationId="{92DA6CEF-3865-C70D-B531-433E24549DC7}"/>
          </ac:spMkLst>
        </pc:spChg>
        <pc:spChg chg="mod">
          <ac:chgData name="Steve Forster" userId="a2c751586541a7d3" providerId="LiveId" clId="{49E40E9C-21FF-424B-BFA3-02C7F464EF0B}" dt="2024-12-10T03:51:08.738" v="1387" actId="20577"/>
          <ac:spMkLst>
            <pc:docMk/>
            <pc:sldMk cId="2248516402" sldId="263"/>
            <ac:spMk id="4" creationId="{741DAB3A-F83A-2D56-3C98-E4492062A8A4}"/>
          </ac:spMkLst>
        </pc:spChg>
      </pc:sldChg>
      <pc:sldChg chg="addSp modSp new mod">
        <pc:chgData name="Steve Forster" userId="a2c751586541a7d3" providerId="LiveId" clId="{49E40E9C-21FF-424B-BFA3-02C7F464EF0B}" dt="2024-12-10T04:00:40.277" v="1449" actId="1076"/>
        <pc:sldMkLst>
          <pc:docMk/>
          <pc:sldMk cId="65344927" sldId="264"/>
        </pc:sldMkLst>
        <pc:spChg chg="mod">
          <ac:chgData name="Steve Forster" userId="a2c751586541a7d3" providerId="LiveId" clId="{49E40E9C-21FF-424B-BFA3-02C7F464EF0B}" dt="2024-12-10T03:57:59.952" v="1441" actId="1076"/>
          <ac:spMkLst>
            <pc:docMk/>
            <pc:sldMk cId="65344927" sldId="264"/>
            <ac:spMk id="2" creationId="{B8B87EA5-8BA9-DA36-03B1-89518DF9A7EB}"/>
          </ac:spMkLst>
        </pc:spChg>
        <pc:spChg chg="mod">
          <ac:chgData name="Steve Forster" userId="a2c751586541a7d3" providerId="LiveId" clId="{49E40E9C-21FF-424B-BFA3-02C7F464EF0B}" dt="2024-12-10T03:58:05.961" v="1442" actId="1076"/>
          <ac:spMkLst>
            <pc:docMk/>
            <pc:sldMk cId="65344927" sldId="264"/>
            <ac:spMk id="3" creationId="{1128D20B-9B94-E7F4-8C73-6DD6FC9784C3}"/>
          </ac:spMkLst>
        </pc:spChg>
        <pc:picChg chg="add mod">
          <ac:chgData name="Steve Forster" userId="a2c751586541a7d3" providerId="LiveId" clId="{49E40E9C-21FF-424B-BFA3-02C7F464EF0B}" dt="2024-12-10T04:00:40.277" v="1449" actId="1076"/>
          <ac:picMkLst>
            <pc:docMk/>
            <pc:sldMk cId="65344927" sldId="264"/>
            <ac:picMk id="5" creationId="{48FCFD8F-333A-D651-C7D5-6CAAEE5CA291}"/>
          </ac:picMkLst>
        </pc:picChg>
        <pc:picChg chg="add mod">
          <ac:chgData name="Steve Forster" userId="a2c751586541a7d3" providerId="LiveId" clId="{49E40E9C-21FF-424B-BFA3-02C7F464EF0B}" dt="2024-12-10T04:00:37.503" v="1448" actId="1076"/>
          <ac:picMkLst>
            <pc:docMk/>
            <pc:sldMk cId="65344927" sldId="264"/>
            <ac:picMk id="7" creationId="{5337F0B4-F61A-8D45-AFE5-6131EACB695A}"/>
          </ac:picMkLst>
        </pc:picChg>
      </pc:sldChg>
      <pc:sldChg chg="addSp modSp new mod">
        <pc:chgData name="Steve Forster" userId="a2c751586541a7d3" providerId="LiveId" clId="{49E40E9C-21FF-424B-BFA3-02C7F464EF0B}" dt="2024-12-10T04:17:14.660" v="1469" actId="14100"/>
        <pc:sldMkLst>
          <pc:docMk/>
          <pc:sldMk cId="3433693507" sldId="265"/>
        </pc:sldMkLst>
        <pc:spChg chg="mod">
          <ac:chgData name="Steve Forster" userId="a2c751586541a7d3" providerId="LiveId" clId="{49E40E9C-21FF-424B-BFA3-02C7F464EF0B}" dt="2024-12-10T03:46:39.705" v="1265" actId="1076"/>
          <ac:spMkLst>
            <pc:docMk/>
            <pc:sldMk cId="3433693507" sldId="265"/>
            <ac:spMk id="2" creationId="{C45F7F5D-9DC0-8D92-D6C1-E1A386D58F61}"/>
          </ac:spMkLst>
        </pc:spChg>
        <pc:spChg chg="mod">
          <ac:chgData name="Steve Forster" userId="a2c751586541a7d3" providerId="LiveId" clId="{49E40E9C-21FF-424B-BFA3-02C7F464EF0B}" dt="2024-12-10T04:17:14.660" v="1469" actId="14100"/>
          <ac:spMkLst>
            <pc:docMk/>
            <pc:sldMk cId="3433693507" sldId="265"/>
            <ac:spMk id="3" creationId="{71FCEF5E-ED37-709D-6203-D7BD805FE9D5}"/>
          </ac:spMkLst>
        </pc:spChg>
        <pc:picChg chg="add mod">
          <ac:chgData name="Steve Forster" userId="a2c751586541a7d3" providerId="LiveId" clId="{49E40E9C-21FF-424B-BFA3-02C7F464EF0B}" dt="2024-12-10T03:48:36.694" v="1313" actId="1076"/>
          <ac:picMkLst>
            <pc:docMk/>
            <pc:sldMk cId="3433693507" sldId="265"/>
            <ac:picMk id="5" creationId="{44A1C572-783E-4029-C6F9-614650B839DE}"/>
          </ac:picMkLst>
        </pc:picChg>
      </pc:sldChg>
      <pc:sldChg chg="addSp delSp modSp new mod">
        <pc:chgData name="Steve Forster" userId="a2c751586541a7d3" providerId="LiveId" clId="{49E40E9C-21FF-424B-BFA3-02C7F464EF0B}" dt="2024-12-10T04:04:32.532" v="1467" actId="1076"/>
        <pc:sldMkLst>
          <pc:docMk/>
          <pc:sldMk cId="71593417" sldId="266"/>
        </pc:sldMkLst>
        <pc:spChg chg="mod">
          <ac:chgData name="Steve Forster" userId="a2c751586541a7d3" providerId="LiveId" clId="{49E40E9C-21FF-424B-BFA3-02C7F464EF0B}" dt="2024-12-10T03:43:21.708" v="1261" actId="1076"/>
          <ac:spMkLst>
            <pc:docMk/>
            <pc:sldMk cId="71593417" sldId="266"/>
            <ac:spMk id="2" creationId="{AC8FEEC5-1098-603C-AC01-FA2521D2279F}"/>
          </ac:spMkLst>
        </pc:spChg>
        <pc:spChg chg="mod">
          <ac:chgData name="Steve Forster" userId="a2c751586541a7d3" providerId="LiveId" clId="{49E40E9C-21FF-424B-BFA3-02C7F464EF0B}" dt="2024-12-10T03:52:07.811" v="1388" actId="20577"/>
          <ac:spMkLst>
            <pc:docMk/>
            <pc:sldMk cId="71593417" sldId="266"/>
            <ac:spMk id="3" creationId="{1F8767AB-515F-5C0D-1800-89EB20103220}"/>
          </ac:spMkLst>
        </pc:spChg>
        <pc:picChg chg="add mod">
          <ac:chgData name="Steve Forster" userId="a2c751586541a7d3" providerId="LiveId" clId="{49E40E9C-21FF-424B-BFA3-02C7F464EF0B}" dt="2024-12-10T04:04:32.532" v="1467" actId="1076"/>
          <ac:picMkLst>
            <pc:docMk/>
            <pc:sldMk cId="71593417" sldId="266"/>
            <ac:picMk id="5" creationId="{F5167D9F-42E5-7840-654C-5F9C881E2910}"/>
          </ac:picMkLst>
        </pc:picChg>
        <pc:picChg chg="add del mod">
          <ac:chgData name="Steve Forster" userId="a2c751586541a7d3" providerId="LiveId" clId="{49E40E9C-21FF-424B-BFA3-02C7F464EF0B}" dt="2024-12-10T03:30:43.848" v="924" actId="21"/>
          <ac:picMkLst>
            <pc:docMk/>
            <pc:sldMk cId="71593417" sldId="266"/>
            <ac:picMk id="6" creationId="{17A8B242-1AC3-37E4-1CBB-3B95E6C36BF2}"/>
          </ac:picMkLst>
        </pc:picChg>
        <pc:picChg chg="add mod">
          <ac:chgData name="Steve Forster" userId="a2c751586541a7d3" providerId="LiveId" clId="{49E40E9C-21FF-424B-BFA3-02C7F464EF0B}" dt="2024-12-10T04:04:27.558" v="1464" actId="1076"/>
          <ac:picMkLst>
            <pc:docMk/>
            <pc:sldMk cId="71593417" sldId="266"/>
            <ac:picMk id="7" creationId="{49111200-A568-5405-D3F9-4C89C82DA6AA}"/>
          </ac:picMkLst>
        </pc:picChg>
        <pc:picChg chg="add mod">
          <ac:chgData name="Steve Forster" userId="a2c751586541a7d3" providerId="LiveId" clId="{49E40E9C-21FF-424B-BFA3-02C7F464EF0B}" dt="2024-12-10T04:04:10.669" v="1461" actId="1076"/>
          <ac:picMkLst>
            <pc:docMk/>
            <pc:sldMk cId="71593417" sldId="266"/>
            <ac:picMk id="8" creationId="{3D266F26-F986-4C98-0FB7-A5EF95C32F8D}"/>
          </ac:picMkLst>
        </pc:picChg>
        <pc:picChg chg="add mod">
          <ac:chgData name="Steve Forster" userId="a2c751586541a7d3" providerId="LiveId" clId="{49E40E9C-21FF-424B-BFA3-02C7F464EF0B}" dt="2024-12-10T04:04:16.956" v="1463" actId="14100"/>
          <ac:picMkLst>
            <pc:docMk/>
            <pc:sldMk cId="71593417" sldId="266"/>
            <ac:picMk id="10" creationId="{9BF5A71B-4546-B379-FD64-E960CE67794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997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2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7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9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321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1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6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0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5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2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1AEC54F-C002-4EF7-B53C-14DB92CA0DB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3AE1673-2E6D-4C1A-9616-3F54C7BDA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3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F764-2BB1-4D5A-598A-60F8B5E33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Project: Cultural Jewelry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006B7-7CEB-5765-79E8-BA9374DF56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Desiree Forster</a:t>
            </a:r>
          </a:p>
          <a:p>
            <a:r>
              <a:rPr lang="en-US" dirty="0"/>
              <a:t>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406432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ABC5-7712-EDE1-3C73-CD8C3D6F4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-328308"/>
            <a:ext cx="10614407" cy="1325562"/>
          </a:xfrm>
        </p:spPr>
        <p:txBody>
          <a:bodyPr/>
          <a:lstStyle/>
          <a:p>
            <a:r>
              <a:rPr lang="en-US" dirty="0"/>
              <a:t>Introduction &amp;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79006-BA11-104C-DA27-EE3260A1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1253331"/>
            <a:ext cx="8595360" cy="4351337"/>
          </a:xfrm>
        </p:spPr>
        <p:txBody>
          <a:bodyPr/>
          <a:lstStyle/>
          <a:p>
            <a:r>
              <a:rPr lang="en-US" dirty="0"/>
              <a:t>Designing and creating cultural jewelry</a:t>
            </a:r>
          </a:p>
          <a:p>
            <a:r>
              <a:rPr lang="en-US" dirty="0"/>
              <a:t>Used concepts from Large Projects 4 and 5 (GCODE and Tiling)</a:t>
            </a:r>
          </a:p>
          <a:p>
            <a:r>
              <a:rPr lang="en-US" dirty="0"/>
              <a:t>Computational focus on jewelry base shape and patterns</a:t>
            </a:r>
          </a:p>
          <a:p>
            <a:r>
              <a:rPr lang="en-US" dirty="0"/>
              <a:t>Materials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F9AB0-F8DD-8958-DDFD-4C35B704D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487" y="3577337"/>
            <a:ext cx="1638442" cy="26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0B8F6-2E4F-71C9-318D-C269884E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358" y="2814102"/>
            <a:ext cx="1569856" cy="1562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34DAE-52F5-D6F4-8C06-763D6543C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609" y="3289935"/>
            <a:ext cx="2693903" cy="2514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1E4A7-A52F-81F9-90AA-786829E6F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904" y="4663281"/>
            <a:ext cx="2693903" cy="1543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FB005-CADA-0B11-F9E7-E53B795DD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67" y="3789071"/>
            <a:ext cx="1753416" cy="1516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25EA7F-DF45-3B7E-5AF5-4C6AFDBE4794}"/>
              </a:ext>
            </a:extLst>
          </p:cNvPr>
          <p:cNvSpPr txBox="1"/>
          <p:nvPr/>
        </p:nvSpPr>
        <p:spPr>
          <a:xfrm>
            <a:off x="4800832" y="2814102"/>
            <a:ext cx="14686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Inspiration Pictures:</a:t>
            </a:r>
          </a:p>
        </p:txBody>
      </p:sp>
    </p:spTree>
    <p:extLst>
      <p:ext uri="{BB962C8B-B14F-4D97-AF65-F5344CB8AC3E}">
        <p14:creationId xmlns:p14="http://schemas.microsoft.com/office/powerpoint/2010/main" val="11356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EEC5-1098-603C-AC01-FA2521D2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72" y="211897"/>
            <a:ext cx="10568940" cy="804454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67AB-515F-5C0D-1800-89EB20103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72" y="1416280"/>
            <a:ext cx="8595360" cy="4351337"/>
          </a:xfrm>
        </p:spPr>
        <p:txBody>
          <a:bodyPr>
            <a:normAutofit fontScale="85000" lnSpcReduction="20000"/>
          </a:bodyPr>
          <a:lstStyle/>
          <a:p>
            <a:r>
              <a:rPr lang="en-US" sz="2500" dirty="0"/>
              <a:t>Find ideas for inspiration</a:t>
            </a:r>
          </a:p>
          <a:p>
            <a:r>
              <a:rPr lang="en-US" sz="2500" dirty="0"/>
              <a:t>Tiling: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300" i="1" dirty="0"/>
              <a:t>Bracelet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Programmed bracelet surface from Rhino modeling video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Using the tiling, create another block, offset and solid difference the two tiling patterns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 err="1"/>
              <a:t>CreateUVCrv</a:t>
            </a:r>
            <a:r>
              <a:rPr lang="en-US" sz="1800" dirty="0"/>
              <a:t>, Fillet Corners, cut curve from tiling, and </a:t>
            </a:r>
            <a:r>
              <a:rPr lang="en-US" sz="1800" dirty="0" err="1"/>
              <a:t>FlowAlongSrf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300" i="1" dirty="0"/>
              <a:t>Spiral Bracelet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Surface from Bracelet 1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Created spiral, translated across rows and columns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 err="1"/>
              <a:t>CreateUVCrv</a:t>
            </a:r>
            <a:r>
              <a:rPr lang="en-US" sz="1800" dirty="0"/>
              <a:t>, fillet corners, extruded it, aligned, solid difference with pattern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 err="1"/>
              <a:t>FlowAlongSrf</a:t>
            </a:r>
            <a:endParaRPr lang="en-US" sz="18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300" i="1" dirty="0"/>
              <a:t>Hexagon Earrings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Created hexagonal surface and twisted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Hexagonal tiling with different extrusions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 err="1"/>
              <a:t>CreateUVCrv</a:t>
            </a:r>
            <a:r>
              <a:rPr lang="en-US" sz="1800" dirty="0"/>
              <a:t>, cut shape from tiling, and </a:t>
            </a:r>
            <a:r>
              <a:rPr lang="en-US" sz="1800" dirty="0" err="1"/>
              <a:t>FLowAlongSrf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67D9F-42E5-7840-654C-5F9C881E2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058" y="740107"/>
            <a:ext cx="2088221" cy="1352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111200-A568-5405-D3F9-4C89C82DA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036" y="1190522"/>
            <a:ext cx="2483155" cy="1231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66F26-F986-4C98-0FB7-A5EF95C32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580" y="2925095"/>
            <a:ext cx="2609374" cy="1833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F5A71B-4546-B379-FD64-E960CE677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685" y="4932635"/>
            <a:ext cx="2911929" cy="17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87EA5-8BA9-DA36-03B1-89518DF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57" y="311331"/>
            <a:ext cx="10578955" cy="706483"/>
          </a:xfrm>
        </p:spPr>
        <p:txBody>
          <a:bodyPr/>
          <a:lstStyle/>
          <a:p>
            <a:r>
              <a:rPr lang="en-US" dirty="0"/>
              <a:t>Process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8D20B-9B94-E7F4-8C73-6DD6FC978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3331"/>
            <a:ext cx="8595360" cy="4351337"/>
          </a:xfrm>
        </p:spPr>
        <p:txBody>
          <a:bodyPr>
            <a:normAutofit/>
          </a:bodyPr>
          <a:lstStyle/>
          <a:p>
            <a:r>
              <a:rPr lang="en-US" sz="2100" dirty="0"/>
              <a:t>GCODE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i="1" dirty="0"/>
              <a:t>Diamond Earrings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500" dirty="0"/>
              <a:t>Create diamond using points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500" dirty="0"/>
              <a:t>25 layers, for each layer move nozzle across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i="1" dirty="0"/>
              <a:t>Necklace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500" dirty="0"/>
              <a:t>Function to create flower shape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500" dirty="0"/>
              <a:t>Placed first five layers of each flower in a pyramid-like structure (offset bottom two corners)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500" dirty="0"/>
              <a:t>Set the position of the nozzle across all flower centers to connect them together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500" dirty="0"/>
              <a:t>Five more flower layers on-top with decreased radius</a:t>
            </a:r>
          </a:p>
          <a:p>
            <a:r>
              <a:rPr lang="en-US" sz="2100" dirty="0"/>
              <a:t>Test print </a:t>
            </a:r>
            <a:r>
              <a:rPr lang="en-US" sz="2100" i="1" dirty="0"/>
              <a:t>many </a:t>
            </a:r>
            <a:r>
              <a:rPr lang="en-US" sz="2100" i="1" dirty="0" err="1"/>
              <a:t>many</a:t>
            </a:r>
            <a:r>
              <a:rPr lang="en-US" sz="2100" i="1" dirty="0"/>
              <a:t> </a:t>
            </a:r>
            <a:r>
              <a:rPr lang="en-US" sz="2100" i="1" dirty="0" err="1"/>
              <a:t>many</a:t>
            </a:r>
            <a:r>
              <a:rPr lang="en-US" sz="2100" i="1" dirty="0"/>
              <a:t> </a:t>
            </a:r>
            <a:r>
              <a:rPr lang="en-US" sz="2100" dirty="0"/>
              <a:t>times and adjust appropriately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CFD8F-333A-D651-C7D5-6CAAEE5CA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767" y="4178548"/>
            <a:ext cx="2356745" cy="1875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7F0B4-F61A-8D45-AFE5-6131EACB6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539" y="875818"/>
            <a:ext cx="3143522" cy="18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F7F5D-9DC0-8D92-D6C1-E1A386D58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9" y="330064"/>
            <a:ext cx="10480983" cy="695597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EF5E-ED37-709D-6203-D7BD805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8" y="1322614"/>
            <a:ext cx="9203871" cy="4351337"/>
          </a:xfrm>
        </p:spPr>
        <p:txBody>
          <a:bodyPr/>
          <a:lstStyle/>
          <a:p>
            <a:r>
              <a:rPr lang="en-US" sz="1800" dirty="0"/>
              <a:t>Time consuming – couldn’t send out to printing services</a:t>
            </a:r>
          </a:p>
          <a:p>
            <a:r>
              <a:rPr lang="en-US" sz="1800" dirty="0"/>
              <a:t>Rhino crashing several times - computationally expensive</a:t>
            </a:r>
          </a:p>
          <a:p>
            <a:r>
              <a:rPr lang="en-US" sz="1800" dirty="0"/>
              <a:t>Lots of trial and error</a:t>
            </a:r>
          </a:p>
          <a:p>
            <a:r>
              <a:rPr lang="en-US" sz="1800" dirty="0"/>
              <a:t>3D printing problems – TPU is very difficult to work with given its soft nature</a:t>
            </a:r>
          </a:p>
        </p:txBody>
      </p:sp>
      <p:pic>
        <p:nvPicPr>
          <p:cNvPr id="5" name="Picture 4" descr="A group of blue and white flowers&#10;&#10;Description automatically generated">
            <a:extLst>
              <a:ext uri="{FF2B5EF4-FFF2-40B4-BE49-F238E27FC236}">
                <a16:creationId xmlns:a16="http://schemas.microsoft.com/office/drawing/2014/main" id="{44A1C572-783E-4029-C6F9-614650B83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7124" y="2596242"/>
            <a:ext cx="3473791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3638-629F-1604-C007-418D30CA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32" y="-295327"/>
            <a:ext cx="10430680" cy="1325562"/>
          </a:xfrm>
        </p:spPr>
        <p:txBody>
          <a:bodyPr/>
          <a:lstStyle/>
          <a:p>
            <a:r>
              <a:rPr lang="en-US" dirty="0"/>
              <a:t>Outcome</a:t>
            </a:r>
          </a:p>
        </p:txBody>
      </p:sp>
      <p:pic>
        <p:nvPicPr>
          <p:cNvPr id="5" name="Content Placeholder 4" descr="A necklace with flowers on it&#10;&#10;Description automatically generated">
            <a:extLst>
              <a:ext uri="{FF2B5EF4-FFF2-40B4-BE49-F238E27FC236}">
                <a16:creationId xmlns:a16="http://schemas.microsoft.com/office/drawing/2014/main" id="{D6FB62C5-373B-5912-F933-147CC684E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17" y="2454729"/>
            <a:ext cx="2862903" cy="3286858"/>
          </a:xfrm>
        </p:spPr>
      </p:pic>
      <p:pic>
        <p:nvPicPr>
          <p:cNvPr id="7" name="Picture 6" descr="A pair of earrings on a white surface&#10;&#10;Description automatically generated">
            <a:extLst>
              <a:ext uri="{FF2B5EF4-FFF2-40B4-BE49-F238E27FC236}">
                <a16:creationId xmlns:a16="http://schemas.microsoft.com/office/drawing/2014/main" id="{80A12049-5E73-604D-E6EA-A3CDC6BB4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19" y="685000"/>
            <a:ext cx="3125205" cy="2424921"/>
          </a:xfrm>
          <a:prstGeom prst="rect">
            <a:avLst/>
          </a:prstGeom>
        </p:spPr>
      </p:pic>
      <p:pic>
        <p:nvPicPr>
          <p:cNvPr id="9" name="Picture 8" descr="A blue bracelet with spirals on it&#10;&#10;Description automatically generated">
            <a:extLst>
              <a:ext uri="{FF2B5EF4-FFF2-40B4-BE49-F238E27FC236}">
                <a16:creationId xmlns:a16="http://schemas.microsoft.com/office/drawing/2014/main" id="{B2DD4BE3-7875-45E2-B46A-EF3283F59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3" y="4140088"/>
            <a:ext cx="3101841" cy="2488686"/>
          </a:xfrm>
          <a:prstGeom prst="rect">
            <a:avLst/>
          </a:prstGeom>
        </p:spPr>
      </p:pic>
      <p:pic>
        <p:nvPicPr>
          <p:cNvPr id="11" name="Picture 10" descr="A blue bracelet on a white surface&#10;&#10;Description automatically generated">
            <a:extLst>
              <a:ext uri="{FF2B5EF4-FFF2-40B4-BE49-F238E27FC236}">
                <a16:creationId xmlns:a16="http://schemas.microsoft.com/office/drawing/2014/main" id="{B7F61C78-0A7D-BA73-6D3E-20966F7BD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20" y="3473674"/>
            <a:ext cx="2954792" cy="3155100"/>
          </a:xfrm>
          <a:prstGeom prst="rect">
            <a:avLst/>
          </a:prstGeom>
        </p:spPr>
      </p:pic>
      <p:pic>
        <p:nvPicPr>
          <p:cNvPr id="13" name="Picture 12" descr="A pair of blue earrings&#10;&#10;Description automatically generated">
            <a:extLst>
              <a:ext uri="{FF2B5EF4-FFF2-40B4-BE49-F238E27FC236}">
                <a16:creationId xmlns:a16="http://schemas.microsoft.com/office/drawing/2014/main" id="{51A029EF-C1BD-0292-8E38-7E37C4C2C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" y="1623937"/>
            <a:ext cx="3267685" cy="23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6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C8CE-7BFE-4620-C385-0A38DF16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51" y="-345929"/>
            <a:ext cx="9692640" cy="1325562"/>
          </a:xfrm>
        </p:spPr>
        <p:txBody>
          <a:bodyPr/>
          <a:lstStyle/>
          <a:p>
            <a:r>
              <a:rPr lang="en-US" dirty="0"/>
              <a:t>Future Work &amp;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A6CEF-3865-C70D-B531-433E24549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3251" y="1371600"/>
            <a:ext cx="4480560" cy="4351337"/>
          </a:xfrm>
        </p:spPr>
        <p:txBody>
          <a:bodyPr/>
          <a:lstStyle/>
          <a:p>
            <a:r>
              <a:rPr lang="en-US" dirty="0"/>
              <a:t>Experiment with different materials (especially with metals and fabrics)</a:t>
            </a:r>
          </a:p>
          <a:p>
            <a:r>
              <a:rPr lang="en-US" dirty="0"/>
              <a:t>More complex design patterns</a:t>
            </a:r>
          </a:p>
          <a:p>
            <a:r>
              <a:rPr lang="en-US" dirty="0"/>
              <a:t>Go beyond the pattern – shapes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DAB3A-F83A-2D56-3C98-E4492062A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3965" y="1371599"/>
            <a:ext cx="4480560" cy="4351337"/>
          </a:xfrm>
        </p:spPr>
        <p:txBody>
          <a:bodyPr/>
          <a:lstStyle/>
          <a:p>
            <a:r>
              <a:rPr lang="en-US" dirty="0"/>
              <a:t>Learned a lot about geometry</a:t>
            </a:r>
          </a:p>
          <a:p>
            <a:r>
              <a:rPr lang="en-US" dirty="0"/>
              <a:t>Very time consuming, but pleased with outcome</a:t>
            </a:r>
          </a:p>
          <a:p>
            <a:r>
              <a:rPr lang="en-US" dirty="0"/>
              <a:t>3D printer and TPU filament nuances</a:t>
            </a:r>
          </a:p>
          <a:p>
            <a:r>
              <a:rPr lang="en-US" dirty="0"/>
              <a:t>Everyone is now asking me to design them jewelry</a:t>
            </a:r>
          </a:p>
        </p:txBody>
      </p:sp>
    </p:spTree>
    <p:extLst>
      <p:ext uri="{BB962C8B-B14F-4D97-AF65-F5344CB8AC3E}">
        <p14:creationId xmlns:p14="http://schemas.microsoft.com/office/powerpoint/2010/main" val="2248516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EB36-0639-A6DC-EAF8-D9FC4A610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D67F0-ED80-EB90-9163-BE8DD6598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Desiree Forster</a:t>
            </a:r>
          </a:p>
        </p:txBody>
      </p:sp>
    </p:spTree>
    <p:extLst>
      <p:ext uri="{BB962C8B-B14F-4D97-AF65-F5344CB8AC3E}">
        <p14:creationId xmlns:p14="http://schemas.microsoft.com/office/powerpoint/2010/main" val="198454929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1881</TotalTime>
  <Words>304</Words>
  <Application>Microsoft Office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Schoolbook</vt:lpstr>
      <vt:lpstr>Courier New</vt:lpstr>
      <vt:lpstr>Wingdings 2</vt:lpstr>
      <vt:lpstr>View</vt:lpstr>
      <vt:lpstr>Final Project: Cultural Jewelry</vt:lpstr>
      <vt:lpstr>Introduction &amp; Overview</vt:lpstr>
      <vt:lpstr>Process</vt:lpstr>
      <vt:lpstr>Process Cont…</vt:lpstr>
      <vt:lpstr>Challenges</vt:lpstr>
      <vt:lpstr>Outcome</vt:lpstr>
      <vt:lpstr>Future Work &amp; Reflection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 Forster</dc:creator>
  <cp:lastModifiedBy>Steve Forster</cp:lastModifiedBy>
  <cp:revision>1</cp:revision>
  <dcterms:created xsi:type="dcterms:W3CDTF">2024-12-08T20:57:42Z</dcterms:created>
  <dcterms:modified xsi:type="dcterms:W3CDTF">2024-12-10T04:19:07Z</dcterms:modified>
</cp:coreProperties>
</file>