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7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4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9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7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9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2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1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6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7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4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AD11EDE0-45DC-137A-C152-B5EF424C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605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81912-A790-2635-A458-F79E459A9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Flexible Claw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62B39-D564-68E3-1AAB-0CD176F08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C. Beau Gilbert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85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AB822-533B-48E1-00FA-1BB628AD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Intro</a:t>
            </a:r>
          </a:p>
        </p:txBody>
      </p:sp>
      <p:pic>
        <p:nvPicPr>
          <p:cNvPr id="7" name="Content Placeholder 6" descr="A close-up of a wire structure&#10;&#10;Description automatically generated">
            <a:extLst>
              <a:ext uri="{FF2B5EF4-FFF2-40B4-BE49-F238E27FC236}">
                <a16:creationId xmlns:a16="http://schemas.microsoft.com/office/drawing/2014/main" id="{A714F987-6F12-E305-4036-FC64FC27B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754837"/>
            <a:ext cx="5115347" cy="302828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1380B-5D15-1C75-FB39-7B9814D5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Inspired by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PneuMesh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one of the research projects shown off in class.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Decided to create a claw.</a:t>
            </a:r>
          </a:p>
          <a:p>
            <a:pPr marL="742950" lvl="1" indent="-28575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Constructed out of modular joints and pillars.</a:t>
            </a:r>
          </a:p>
          <a:p>
            <a:pPr marL="742950" lvl="1" indent="-285750">
              <a:lnSpc>
                <a:spcPct val="100000"/>
              </a:lnSpc>
              <a:buFontTx/>
              <a:buChar char="-"/>
            </a:pPr>
            <a:r>
              <a:rPr lang="en-US" dirty="0"/>
              <a:t>Flexible structure: Closes without using moving parts like hinges or gears.</a:t>
            </a:r>
          </a:p>
          <a:p>
            <a:pPr marL="742950" lvl="1" indent="-28575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Capable of holding sm</a:t>
            </a:r>
            <a:r>
              <a:rPr lang="en-US" dirty="0"/>
              <a:t>all household objects.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3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16F2-C592-A1E3-4CD0-FB690E40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73A9B-045F-EF70-C743-3BE5A8D2E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865F11-0EBE-6466-2355-08AEC6C10A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- Focused on iterative design</a:t>
            </a:r>
          </a:p>
          <a:p>
            <a:r>
              <a:rPr lang="en-US" dirty="0"/>
              <a:t>- Experimented with materials and properties of such</a:t>
            </a:r>
          </a:p>
          <a:p>
            <a:r>
              <a:rPr lang="en-US" dirty="0"/>
              <a:t>- Figured it out as I went developing the structure as I built it.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F9D150-8A9E-F738-03DB-02B6BABEF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Lessons from Prototyping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DF433E-1E46-1A04-F1AC-5F3C3A88FB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- Mix of stiff material and flexible material made the strongest claw</a:t>
            </a:r>
          </a:p>
          <a:p>
            <a:r>
              <a:rPr lang="en-US" dirty="0"/>
              <a:t>- Need lots of handholds for claw to actually grab stuff</a:t>
            </a:r>
          </a:p>
          <a:p>
            <a:r>
              <a:rPr lang="en-US" dirty="0"/>
              <a:t>- Modular design is great.  Quick turn around, less crippling misprints.</a:t>
            </a:r>
          </a:p>
        </p:txBody>
      </p:sp>
    </p:spTree>
    <p:extLst>
      <p:ext uri="{BB962C8B-B14F-4D97-AF65-F5344CB8AC3E}">
        <p14:creationId xmlns:p14="http://schemas.microsoft.com/office/powerpoint/2010/main" val="223109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85B85-52F9-BC71-944C-AE694ED4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Final Outcome</a:t>
            </a:r>
          </a:p>
        </p:txBody>
      </p:sp>
      <p:pic>
        <p:nvPicPr>
          <p:cNvPr id="7" name="Content Placeholder 6" descr="A sculpture made of sticks&#10;&#10;Description automatically generated">
            <a:extLst>
              <a:ext uri="{FF2B5EF4-FFF2-40B4-BE49-F238E27FC236}">
                <a16:creationId xmlns:a16="http://schemas.microsoft.com/office/drawing/2014/main" id="{C9776808-FE9A-6A5F-0069-083F70AC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4" r="-2" b="1601"/>
          <a:stretch/>
        </p:blipFill>
        <p:spPr>
          <a:xfrm>
            <a:off x="20" y="10"/>
            <a:ext cx="4580077" cy="338326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up with pens and sticks in it&#10;&#10;Description automatically generated">
            <a:extLst>
              <a:ext uri="{FF2B5EF4-FFF2-40B4-BE49-F238E27FC236}">
                <a16:creationId xmlns:a16="http://schemas.microsoft.com/office/drawing/2014/main" id="{AEF5BAD2-E754-F43F-A5D5-1DF5D4731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532"/>
          <a:stretch/>
        </p:blipFill>
        <p:spPr>
          <a:xfrm>
            <a:off x="20" y="3474720"/>
            <a:ext cx="4580077" cy="338328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573B46-9C90-57F1-91DA-875FB34B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 dirty="0"/>
              <a:t>- Final piece count was 115 individually printed components.</a:t>
            </a:r>
          </a:p>
          <a:p>
            <a:r>
              <a:rPr lang="en-US" dirty="0"/>
              <a:t>- Closing mechanism uses fishing line.</a:t>
            </a:r>
          </a:p>
          <a:p>
            <a:r>
              <a:rPr lang="en-US" dirty="0"/>
              <a:t>- Can hold cup full of pencils</a:t>
            </a:r>
          </a:p>
          <a:p>
            <a:r>
              <a:rPr lang="en-US" dirty="0"/>
              <a:t>- Verdict: Success</a:t>
            </a:r>
          </a:p>
        </p:txBody>
      </p:sp>
    </p:spTree>
    <p:extLst>
      <p:ext uri="{BB962C8B-B14F-4D97-AF65-F5344CB8AC3E}">
        <p14:creationId xmlns:p14="http://schemas.microsoft.com/office/powerpoint/2010/main" val="140364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768B7-94AE-A7A3-87E9-977402DD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Future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441736-1C9D-80E6-5173-FDE02804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 dirty="0"/>
              <a:t>- Expansions?</a:t>
            </a:r>
          </a:p>
          <a:p>
            <a:r>
              <a:rPr lang="en-US" dirty="0"/>
              <a:t>- Add electric motors so it closes on its own</a:t>
            </a:r>
          </a:p>
          <a:p>
            <a:r>
              <a:rPr lang="en-US" dirty="0"/>
              <a:t>- Add claw machine framework and turn it into a game.</a:t>
            </a:r>
          </a:p>
        </p:txBody>
      </p:sp>
      <p:pic>
        <p:nvPicPr>
          <p:cNvPr id="5" name="Content Placeholder 4" descr="A two different shapes of objects&#10;&#10;Description automatically generated with medium confidence">
            <a:extLst>
              <a:ext uri="{FF2B5EF4-FFF2-40B4-BE49-F238E27FC236}">
                <a16:creationId xmlns:a16="http://schemas.microsoft.com/office/drawing/2014/main" id="{A0FA22E6-0023-B040-417E-A2A6CD583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47" y="1257435"/>
            <a:ext cx="6892560" cy="39976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8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115BC-6AF3-63E2-C623-F5789F9B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862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184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Avenir Next LT Pro</vt:lpstr>
      <vt:lpstr>Avenir Next LT Pro Light</vt:lpstr>
      <vt:lpstr>Calibri</vt:lpstr>
      <vt:lpstr>RetrospectVTI</vt:lpstr>
      <vt:lpstr>Flexible Claw</vt:lpstr>
      <vt:lpstr>Intro</vt:lpstr>
      <vt:lpstr>Process</vt:lpstr>
      <vt:lpstr>Final Outcome</vt:lpstr>
      <vt:lpstr>Future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Beau Gilbert</dc:creator>
  <cp:lastModifiedBy>Beau Gilbert</cp:lastModifiedBy>
  <cp:revision>2</cp:revision>
  <dcterms:created xsi:type="dcterms:W3CDTF">2024-12-09T17:23:58Z</dcterms:created>
  <dcterms:modified xsi:type="dcterms:W3CDTF">2024-12-10T05:31:11Z</dcterms:modified>
</cp:coreProperties>
</file>