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d0a35cd7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d0a35cd7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d0a35cd7b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d0a35cd7b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d0a35cd7b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d0a35cd7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d0a35cd7b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d0a35cd7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d0a35cd7b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d0a35cd7b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d0a35cd7b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d0a35cd7b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d0a35cd7b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d0a35cd7b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d0a35cd7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d0a35cd7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d0a35cd7b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d0a35cd7b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d0a35cd7b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d0a35cd7b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Computationally Fabricated Skyscrapers</a:t>
            </a:r>
            <a:endParaRPr sz="42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Wayne Rudnick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641" l="0" r="0" t="641"/>
          <a:stretch/>
        </p:blipFill>
        <p:spPr>
          <a:xfrm>
            <a:off x="0" y="734400"/>
            <a:ext cx="9143999" cy="367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87900" y="3283075"/>
            <a:ext cx="83682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Wayne Rudnick - Master’s Student at UNM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547175"/>
            <a:ext cx="8368200" cy="6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Introduction to Skyscraper Design and Fabrication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435">
                <a:latin typeface="Arial"/>
                <a:ea typeface="Arial"/>
                <a:cs typeface="Arial"/>
                <a:sym typeface="Arial"/>
              </a:rPr>
              <a:t>Overview:</a:t>
            </a:r>
            <a:endParaRPr b="1"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Created 5 Skyscrapers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Explored how computational fabrication can be used to </a:t>
            </a:r>
            <a:r>
              <a:rPr lang="en" sz="7435">
                <a:latin typeface="Arial"/>
                <a:ea typeface="Arial"/>
                <a:cs typeface="Arial"/>
                <a:sym typeface="Arial"/>
              </a:rPr>
              <a:t>design new skyscrapers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Drew inspiration from real-world skyscrapers as well as prototypes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Using algorithmic methods, </a:t>
            </a:r>
            <a:r>
              <a:rPr lang="en" sz="7435">
                <a:latin typeface="Arial"/>
                <a:ea typeface="Arial"/>
                <a:cs typeface="Arial"/>
                <a:sym typeface="Arial"/>
              </a:rPr>
              <a:t>built skyscrapers from the ground up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435">
                <a:latin typeface="Arial"/>
                <a:ea typeface="Arial"/>
                <a:cs typeface="Arial"/>
                <a:sym typeface="Arial"/>
              </a:rPr>
              <a:t>Key Goals:</a:t>
            </a:r>
            <a:endParaRPr b="1"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Investigate feasibility and aesthetics in skyscraper design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Combine structural practicality with innovative, eye-catching forms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-34664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7435">
                <a:latin typeface="Arial"/>
                <a:ea typeface="Arial"/>
                <a:cs typeface="Arial"/>
                <a:sym typeface="Arial"/>
              </a:rPr>
              <a:t>Create never before seen building designs</a:t>
            </a:r>
            <a:endParaRPr sz="743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and Printing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latin typeface="Arial"/>
                <a:ea typeface="Arial"/>
                <a:cs typeface="Arial"/>
                <a:sym typeface="Arial"/>
              </a:rPr>
              <a:t>Computational Design</a:t>
            </a:r>
            <a:endParaRPr b="1"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Designed using Grasshopper and Rhino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Built skyscrapers layer by layer. Shapes manipulated along the Z-axis (e.g., twisting, reshaping)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Used </a:t>
            </a:r>
            <a:r>
              <a:rPr lang="en" sz="5600">
                <a:latin typeface="Arial"/>
                <a:ea typeface="Arial"/>
                <a:cs typeface="Arial"/>
                <a:sym typeface="Arial"/>
              </a:rPr>
              <a:t>functions</a:t>
            </a:r>
            <a:r>
              <a:rPr lang="en" sz="5600">
                <a:latin typeface="Arial"/>
                <a:ea typeface="Arial"/>
                <a:cs typeface="Arial"/>
                <a:sym typeface="Arial"/>
              </a:rPr>
              <a:t> like sine waves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Combined layers using Loft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600">
                <a:latin typeface="Arial"/>
                <a:ea typeface="Arial"/>
                <a:cs typeface="Arial"/>
                <a:sym typeface="Arial"/>
              </a:rPr>
              <a:t>Fabrication</a:t>
            </a:r>
            <a:endParaRPr b="1"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Models 3D-printed on an Ender 3 printer using Cura for slicing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Printing times ranged from 2.5 to 5.5 hours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Overcame challenges with bed leveling to ensure proper filament adhesion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600">
                <a:latin typeface="Arial"/>
                <a:ea typeface="Arial"/>
                <a:cs typeface="Arial"/>
                <a:sym typeface="Arial"/>
              </a:rPr>
              <a:t>Challenges Encountered</a:t>
            </a:r>
            <a:endParaRPr b="1"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Balancing structural feasibility with innovative designs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Slight loss of precision at spire tops during printing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5600">
                <a:latin typeface="Arial"/>
                <a:ea typeface="Arial"/>
                <a:cs typeface="Arial"/>
                <a:sym typeface="Arial"/>
              </a:rPr>
              <a:t>Ensuring unique designs without compromising stability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4400"/>
            <a:ext cx="9144000" cy="367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826" l="0" r="0" t="826"/>
          <a:stretch/>
        </p:blipFill>
        <p:spPr>
          <a:xfrm>
            <a:off x="0" y="734400"/>
            <a:ext cx="9143999" cy="367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4937" l="0" r="0" t="1726"/>
          <a:stretch/>
        </p:blipFill>
        <p:spPr>
          <a:xfrm>
            <a:off x="0" y="-54725"/>
            <a:ext cx="9144001" cy="51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1066" l="0" r="0" t="1057"/>
          <a:stretch/>
        </p:blipFill>
        <p:spPr>
          <a:xfrm>
            <a:off x="0" y="734400"/>
            <a:ext cx="9143998" cy="367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