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d65a3ea1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d65a3ea1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d65a3ea16_0_1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1d65a3ea16_0_1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d65a3ea16_0_1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1d65a3ea16_0_1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d65a3ea16_0_1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d65a3ea16_0_1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d65a3ea16_0_1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1d65a3ea16_0_1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legokidlogan.github.io/fiducial-fez/webcode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Fiducial FEZ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11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Logan Sullivan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Fiducial FEZ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FEZ is a puzzle game with a made-up language called Zuish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English, but with a vastly different set of symbols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Rotation is important, for both the symbols and reading in general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Zuish letters look a lot like fiducial markers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Why not make them into </a:t>
            </a:r>
            <a:r>
              <a:rPr i="1" lang="en"/>
              <a:t>actual</a:t>
            </a:r>
            <a:r>
              <a:rPr lang="en"/>
              <a:t> fiducial markers?</a:t>
            </a: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638" y="3058850"/>
            <a:ext cx="2051963" cy="17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4050" y="2290937"/>
            <a:ext cx="2808249" cy="28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0325" y="2847638"/>
            <a:ext cx="1905000" cy="21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/>
          <p:nvPr/>
        </p:nvSpPr>
        <p:spPr>
          <a:xfrm>
            <a:off x="2506213" y="3583513"/>
            <a:ext cx="709500" cy="709500"/>
          </a:xfrm>
          <a:prstGeom prst="mathPlus">
            <a:avLst>
              <a:gd fmla="val 23520" name="adj1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14"/>
          <p:cNvSpPr/>
          <p:nvPr/>
        </p:nvSpPr>
        <p:spPr>
          <a:xfrm>
            <a:off x="5309925" y="3583513"/>
            <a:ext cx="709500" cy="709500"/>
          </a:xfrm>
          <a:prstGeom prst="mathPlus">
            <a:avLst>
              <a:gd fmla="val 23520" name="adj1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Stuff</a:t>
            </a:r>
            <a:endParaRPr/>
          </a:p>
        </p:txBody>
      </p:sp>
      <p:sp>
        <p:nvSpPr>
          <p:cNvPr id="152" name="Google Shape;152;p15"/>
          <p:cNvSpPr txBox="1"/>
          <p:nvPr>
            <p:ph idx="1" type="body"/>
          </p:nvPr>
        </p:nvSpPr>
        <p:spPr>
          <a:xfrm>
            <a:off x="1297500" y="94680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Baseplates that provide a grid </a:t>
            </a:r>
            <a:r>
              <a:rPr lang="en"/>
              <a:t>for</a:t>
            </a:r>
            <a:r>
              <a:rPr lang="en"/>
              <a:t> tiles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Able to connect together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Tiles with Zuish letters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Some use red or blue instead of white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Physical translation keys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Zuish and English rotations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Scanner / Translator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 whole dang website</a:t>
            </a:r>
            <a:endParaRPr/>
          </a:p>
        </p:txBody>
      </p:sp>
      <p:pic>
        <p:nvPicPr>
          <p:cNvPr id="153" name="Google Shape;15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8850" y="801825"/>
            <a:ext cx="3539850" cy="35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9925" y="2771250"/>
            <a:ext cx="3348598" cy="22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Process</a:t>
            </a:r>
            <a:endParaRPr/>
          </a:p>
        </p:txBody>
      </p:sp>
      <p:sp>
        <p:nvSpPr>
          <p:cNvPr id="160" name="Google Shape;160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Make models in Grasshopper -&gt; slice with Cura -&gt; add custom gcode with Lua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Maximize number of tiles per baseplate without making them too small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Make baseplates easy to connect, and easy to orient for the scanner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devil’s in the details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Straightforward ideas, involved solutions</a:t>
            </a:r>
            <a:endParaRPr/>
          </a:p>
        </p:txBody>
      </p:sp>
      <p:pic>
        <p:nvPicPr>
          <p:cNvPr id="161" name="Google Shape;1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50" y="2899925"/>
            <a:ext cx="2780051" cy="216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2819" y="2899919"/>
            <a:ext cx="4866476" cy="21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Live Demo</a:t>
            </a:r>
            <a:endParaRPr/>
          </a:p>
        </p:txBody>
      </p:sp>
      <p:sp>
        <p:nvSpPr>
          <p:cNvPr id="168" name="Google Shape;168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Scanner Website!</a:t>
            </a:r>
            <a:endParaRPr sz="1800"/>
          </a:p>
        </p:txBody>
      </p:sp>
      <p:pic>
        <p:nvPicPr>
          <p:cNvPr id="169" name="Google Shape;16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9119" y="0"/>
            <a:ext cx="345661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4748" y="0"/>
            <a:ext cx="273095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/>
          <p:nvPr/>
        </p:nvSpPr>
        <p:spPr>
          <a:xfrm>
            <a:off x="8831150" y="-44350"/>
            <a:ext cx="465600" cy="5291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77" name="Google Shape;177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- </a:t>
            </a:r>
            <a:r>
              <a:rPr lang="en"/>
              <a:t>Logan Sullivan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