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Inter SemiBold"/>
      <p:regular r:id="rId13"/>
      <p:bold r:id="rId14"/>
      <p:italic r:id="rId15"/>
      <p:boldItalic r:id="rId16"/>
    </p:embeddedFont>
    <p:embeddedFont>
      <p:font typeface="Inter Light"/>
      <p:regular r:id="rId17"/>
      <p:bold r:id="rId18"/>
      <p:italic r:id="rId19"/>
      <p:boldItalic r:id="rId20"/>
    </p:embeddedFont>
    <p:embeddedFont>
      <p:font typeface="Inter"/>
      <p:regular r:id="rId21"/>
      <p:bold r:id="rId22"/>
      <p:italic r:id="rId23"/>
      <p:boldItalic r:id="rId24"/>
    </p:embeddedFont>
    <p:embeddedFont>
      <p:font typeface="Inter ExtraBold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Light-boldItalic.fntdata"/><Relationship Id="rId22" Type="http://schemas.openxmlformats.org/officeDocument/2006/relationships/font" Target="fonts/Inter-bold.fntdata"/><Relationship Id="rId21" Type="http://schemas.openxmlformats.org/officeDocument/2006/relationships/font" Target="fonts/Inter-regular.fntdata"/><Relationship Id="rId24" Type="http://schemas.openxmlformats.org/officeDocument/2006/relationships/font" Target="fonts/Inter-boldItalic.fntdata"/><Relationship Id="rId23" Type="http://schemas.openxmlformats.org/officeDocument/2006/relationships/font" Target="fonts/Int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ExtraBold-boldItalic.fntdata"/><Relationship Id="rId25" Type="http://schemas.openxmlformats.org/officeDocument/2006/relationships/font" Target="fonts/Inter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Inter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InterSemiBold-italic.fntdata"/><Relationship Id="rId14" Type="http://schemas.openxmlformats.org/officeDocument/2006/relationships/font" Target="fonts/InterSemiBold-bold.fntdata"/><Relationship Id="rId17" Type="http://schemas.openxmlformats.org/officeDocument/2006/relationships/font" Target="fonts/InterLight-regular.fntdata"/><Relationship Id="rId16" Type="http://schemas.openxmlformats.org/officeDocument/2006/relationships/font" Target="fonts/InterSemiBold-boldItalic.fntdata"/><Relationship Id="rId19" Type="http://schemas.openxmlformats.org/officeDocument/2006/relationships/font" Target="fonts/InterLight-italic.fntdata"/><Relationship Id="rId18" Type="http://schemas.openxmlformats.org/officeDocument/2006/relationships/font" Target="fonts/Inter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1d801d42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1d801d42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1d801d426d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1d801d426d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1d801d426d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1d801d426d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1d801d426d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1d801d426d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1d801d426d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1d801d426d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1d801d426d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1d801d426d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1d801d426d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1d801d426d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20875" y="1402000"/>
            <a:ext cx="4324800" cy="24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2" type="title"/>
          </p:nvPr>
        </p:nvSpPr>
        <p:spPr>
          <a:xfrm>
            <a:off x="474350" y="3793500"/>
            <a:ext cx="4036500" cy="11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b="0"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12" name="Google Shape;12;p2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Google Shape;13;p2"/>
          <p:cNvSpPr/>
          <p:nvPr>
            <p:ph idx="3" type="pic"/>
          </p:nvPr>
        </p:nvSpPr>
        <p:spPr>
          <a:xfrm>
            <a:off x="5039775" y="196800"/>
            <a:ext cx="3905400" cy="47499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14" name="Google Shape;14;p2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</a:t>
            </a: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53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ncial Breakdown">
  <p:cSld name="SECTION_TITLE_AND_DESCRIPTION_1">
    <p:bg>
      <p:bgPr>
        <a:solidFill>
          <a:schemeClr val="dk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99" name="Google Shape;99;p11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11"/>
          <p:cNvSpPr txBox="1"/>
          <p:nvPr>
            <p:ph idx="1" type="subTitle"/>
          </p:nvPr>
        </p:nvSpPr>
        <p:spPr>
          <a:xfrm>
            <a:off x="3486575" y="270695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11"/>
          <p:cNvSpPr txBox="1"/>
          <p:nvPr>
            <p:ph idx="2" type="body"/>
          </p:nvPr>
        </p:nvSpPr>
        <p:spPr>
          <a:xfrm>
            <a:off x="3416075" y="29823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102" name="Google Shape;102;p11"/>
          <p:cNvCxnSpPr>
            <a:endCxn id="103" idx="2"/>
          </p:cNvCxnSpPr>
          <p:nvPr/>
        </p:nvCxnSpPr>
        <p:spPr>
          <a:xfrm>
            <a:off x="2904275" y="2048466"/>
            <a:ext cx="771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1"/>
          <p:cNvCxnSpPr/>
          <p:nvPr/>
        </p:nvCxnSpPr>
        <p:spPr>
          <a:xfrm>
            <a:off x="4765924" y="2048466"/>
            <a:ext cx="771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1"/>
          <p:cNvCxnSpPr/>
          <p:nvPr/>
        </p:nvCxnSpPr>
        <p:spPr>
          <a:xfrm>
            <a:off x="6635736" y="2048466"/>
            <a:ext cx="771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1"/>
          <p:cNvSpPr/>
          <p:nvPr/>
        </p:nvSpPr>
        <p:spPr>
          <a:xfrm>
            <a:off x="3676175" y="1504866"/>
            <a:ext cx="1087200" cy="1087200"/>
          </a:xfrm>
          <a:prstGeom prst="flowChartConnector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5548513" y="1504866"/>
            <a:ext cx="1087200" cy="1087200"/>
          </a:xfrm>
          <a:prstGeom prst="flowChartConnector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7417725" y="1504866"/>
            <a:ext cx="1087200" cy="1087200"/>
          </a:xfrm>
          <a:prstGeom prst="flowChartConnector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" name="Google Shape;108;p11"/>
          <p:cNvSpPr txBox="1"/>
          <p:nvPr>
            <p:ph idx="3" type="subTitle"/>
          </p:nvPr>
        </p:nvSpPr>
        <p:spPr>
          <a:xfrm>
            <a:off x="5358925" y="270695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11"/>
          <p:cNvSpPr txBox="1"/>
          <p:nvPr>
            <p:ph idx="4" type="body"/>
          </p:nvPr>
        </p:nvSpPr>
        <p:spPr>
          <a:xfrm>
            <a:off x="5288425" y="29823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0" name="Google Shape;110;p11"/>
          <p:cNvSpPr txBox="1"/>
          <p:nvPr>
            <p:ph idx="5" type="subTitle"/>
          </p:nvPr>
        </p:nvSpPr>
        <p:spPr>
          <a:xfrm>
            <a:off x="7231275" y="270695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11"/>
          <p:cNvSpPr txBox="1"/>
          <p:nvPr>
            <p:ph idx="6" type="body"/>
          </p:nvPr>
        </p:nvSpPr>
        <p:spPr>
          <a:xfrm>
            <a:off x="7160775" y="29823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2" name="Google Shape;112;p11"/>
          <p:cNvSpPr/>
          <p:nvPr/>
        </p:nvSpPr>
        <p:spPr>
          <a:xfrm>
            <a:off x="603475" y="2706950"/>
            <a:ext cx="2313300" cy="1413600"/>
          </a:xfrm>
          <a:prstGeom prst="roundRect">
            <a:avLst>
              <a:gd fmla="val 7414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F6F5EC"/>
              </a:solidFill>
            </a:endParaRPr>
          </a:p>
        </p:txBody>
      </p:sp>
      <p:sp>
        <p:nvSpPr>
          <p:cNvPr id="113" name="Google Shape;113;p11"/>
          <p:cNvSpPr txBox="1"/>
          <p:nvPr>
            <p:ph type="title"/>
          </p:nvPr>
        </p:nvSpPr>
        <p:spPr>
          <a:xfrm>
            <a:off x="450850" y="596800"/>
            <a:ext cx="6767700" cy="14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11"/>
          <p:cNvSpPr txBox="1"/>
          <p:nvPr>
            <p:ph idx="7" type="body"/>
          </p:nvPr>
        </p:nvSpPr>
        <p:spPr>
          <a:xfrm>
            <a:off x="603475" y="2758400"/>
            <a:ext cx="2313300" cy="13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11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" name="Google Shape;116;p11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/ Graph">
  <p:cSld name="CAPTION_ONLY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12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Google Shape;119;p12"/>
          <p:cNvSpPr txBox="1"/>
          <p:nvPr>
            <p:ph type="title"/>
          </p:nvPr>
        </p:nvSpPr>
        <p:spPr>
          <a:xfrm>
            <a:off x="452575" y="596800"/>
            <a:ext cx="4418100" cy="13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120" name="Google Shape;120;p12"/>
          <p:cNvSpPr txBox="1"/>
          <p:nvPr>
            <p:ph idx="1" type="body"/>
          </p:nvPr>
        </p:nvSpPr>
        <p:spPr>
          <a:xfrm>
            <a:off x="560525" y="1966775"/>
            <a:ext cx="3212700" cy="20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21" name="Google Shape;121;p12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2" name="Google Shape;122;p12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12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Header">
  <p:cSld name="BIG_NUMBER">
    <p:bg>
      <p:bgPr>
        <a:solidFill>
          <a:schemeClr val="dk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/>
          <p:nvPr>
            <p:ph idx="2" type="pic"/>
          </p:nvPr>
        </p:nvSpPr>
        <p:spPr>
          <a:xfrm>
            <a:off x="213750" y="586950"/>
            <a:ext cx="8701800" cy="2327100"/>
          </a:xfrm>
          <a:prstGeom prst="roundRect">
            <a:avLst>
              <a:gd fmla="val 3913" name="adj"/>
            </a:avLst>
          </a:prstGeom>
          <a:noFill/>
          <a:ln>
            <a:noFill/>
          </a:ln>
        </p:spPr>
      </p:sp>
      <p:sp>
        <p:nvSpPr>
          <p:cNvPr id="126" name="Google Shape;126;p13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127" name="Google Shape;127;p13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13"/>
          <p:cNvSpPr txBox="1"/>
          <p:nvPr>
            <p:ph idx="1" type="body"/>
          </p:nvPr>
        </p:nvSpPr>
        <p:spPr>
          <a:xfrm>
            <a:off x="5362800" y="3071200"/>
            <a:ext cx="35526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9" name="Google Shape;129;p13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-to-Market Strategy" type="blank">
  <p:cSld name="BLANK"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/>
          <p:nvPr>
            <p:ph idx="2" type="pic"/>
          </p:nvPr>
        </p:nvSpPr>
        <p:spPr>
          <a:xfrm>
            <a:off x="6445900" y="626975"/>
            <a:ext cx="1932900" cy="2070000"/>
          </a:xfrm>
          <a:prstGeom prst="roundRect">
            <a:avLst>
              <a:gd fmla="val 5387" name="adj"/>
            </a:avLst>
          </a:prstGeom>
          <a:noFill/>
          <a:ln>
            <a:noFill/>
          </a:ln>
        </p:spPr>
      </p:sp>
      <p:sp>
        <p:nvSpPr>
          <p:cNvPr id="133" name="Google Shape;133;p14"/>
          <p:cNvSpPr/>
          <p:nvPr>
            <p:ph idx="3" type="pic"/>
          </p:nvPr>
        </p:nvSpPr>
        <p:spPr>
          <a:xfrm>
            <a:off x="4210025" y="626975"/>
            <a:ext cx="1932900" cy="2070000"/>
          </a:xfrm>
          <a:prstGeom prst="roundRect">
            <a:avLst>
              <a:gd fmla="val 5387" name="adj"/>
            </a:avLst>
          </a:prstGeom>
          <a:noFill/>
          <a:ln>
            <a:noFill/>
          </a:ln>
        </p:spPr>
      </p:sp>
      <p:cxnSp>
        <p:nvCxnSpPr>
          <p:cNvPr id="134" name="Google Shape;134;p14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Google Shape;135;p14"/>
          <p:cNvSpPr txBox="1"/>
          <p:nvPr>
            <p:ph type="title"/>
          </p:nvPr>
        </p:nvSpPr>
        <p:spPr>
          <a:xfrm>
            <a:off x="450850" y="596800"/>
            <a:ext cx="4083000" cy="18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6" name="Google Shape;136;p14"/>
          <p:cNvSpPr txBox="1"/>
          <p:nvPr>
            <p:ph idx="1" type="subTitle"/>
          </p:nvPr>
        </p:nvSpPr>
        <p:spPr>
          <a:xfrm>
            <a:off x="4210025" y="2802675"/>
            <a:ext cx="19068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14"/>
          <p:cNvSpPr txBox="1"/>
          <p:nvPr>
            <p:ph idx="4" type="body"/>
          </p:nvPr>
        </p:nvSpPr>
        <p:spPr>
          <a:xfrm>
            <a:off x="4210025" y="3441550"/>
            <a:ext cx="1607400" cy="10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8" name="Google Shape;138;p14"/>
          <p:cNvSpPr txBox="1"/>
          <p:nvPr>
            <p:ph idx="5" type="subTitle"/>
          </p:nvPr>
        </p:nvSpPr>
        <p:spPr>
          <a:xfrm>
            <a:off x="6458950" y="2802675"/>
            <a:ext cx="19068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p14"/>
          <p:cNvSpPr txBox="1"/>
          <p:nvPr>
            <p:ph idx="6" type="body"/>
          </p:nvPr>
        </p:nvSpPr>
        <p:spPr>
          <a:xfrm>
            <a:off x="6458950" y="3441550"/>
            <a:ext cx="1607400" cy="10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0" name="Google Shape;140;p14"/>
          <p:cNvSpPr txBox="1"/>
          <p:nvPr>
            <p:ph idx="7" type="body"/>
          </p:nvPr>
        </p:nvSpPr>
        <p:spPr>
          <a:xfrm>
            <a:off x="450850" y="2399275"/>
            <a:ext cx="3048000" cy="21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" name="Google Shape;141;p14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2" name="Google Shape;142;p14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lestones">
  <p:cSld name="TITLE_1"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15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15"/>
          <p:cNvSpPr txBox="1"/>
          <p:nvPr>
            <p:ph type="title"/>
          </p:nvPr>
        </p:nvSpPr>
        <p:spPr>
          <a:xfrm>
            <a:off x="452575" y="596800"/>
            <a:ext cx="4418100" cy="13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147" name="Google Shape;147;p15"/>
          <p:cNvSpPr txBox="1"/>
          <p:nvPr>
            <p:ph idx="1" type="subTitle"/>
          </p:nvPr>
        </p:nvSpPr>
        <p:spPr>
          <a:xfrm>
            <a:off x="467825" y="18573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48" name="Google Shape;148;p15"/>
          <p:cNvSpPr txBox="1"/>
          <p:nvPr>
            <p:ph idx="2" type="body"/>
          </p:nvPr>
        </p:nvSpPr>
        <p:spPr>
          <a:xfrm>
            <a:off x="391625" y="22718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49" name="Google Shape;149;p15"/>
          <p:cNvSpPr txBox="1"/>
          <p:nvPr>
            <p:ph idx="3" type="subTitle"/>
          </p:nvPr>
        </p:nvSpPr>
        <p:spPr>
          <a:xfrm>
            <a:off x="3052450" y="18573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50" name="Google Shape;150;p15"/>
          <p:cNvSpPr txBox="1"/>
          <p:nvPr>
            <p:ph idx="4" type="body"/>
          </p:nvPr>
        </p:nvSpPr>
        <p:spPr>
          <a:xfrm>
            <a:off x="2976250" y="22718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51" name="Google Shape;151;p15"/>
          <p:cNvSpPr txBox="1"/>
          <p:nvPr>
            <p:ph idx="5" type="subTitle"/>
          </p:nvPr>
        </p:nvSpPr>
        <p:spPr>
          <a:xfrm>
            <a:off x="5637075" y="18573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52" name="Google Shape;152;p15"/>
          <p:cNvSpPr txBox="1"/>
          <p:nvPr>
            <p:ph idx="6" type="body"/>
          </p:nvPr>
        </p:nvSpPr>
        <p:spPr>
          <a:xfrm>
            <a:off x="5560875" y="22718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53" name="Google Shape;153;p15"/>
          <p:cNvSpPr txBox="1"/>
          <p:nvPr>
            <p:ph idx="7" type="subTitle"/>
          </p:nvPr>
        </p:nvSpPr>
        <p:spPr>
          <a:xfrm>
            <a:off x="467825" y="30751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54" name="Google Shape;154;p15"/>
          <p:cNvSpPr txBox="1"/>
          <p:nvPr>
            <p:ph idx="8" type="body"/>
          </p:nvPr>
        </p:nvSpPr>
        <p:spPr>
          <a:xfrm>
            <a:off x="391625" y="34896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55" name="Google Shape;155;p15"/>
          <p:cNvSpPr txBox="1"/>
          <p:nvPr>
            <p:ph idx="9" type="subTitle"/>
          </p:nvPr>
        </p:nvSpPr>
        <p:spPr>
          <a:xfrm>
            <a:off x="3052450" y="30751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56" name="Google Shape;156;p15"/>
          <p:cNvSpPr txBox="1"/>
          <p:nvPr>
            <p:ph idx="13" type="body"/>
          </p:nvPr>
        </p:nvSpPr>
        <p:spPr>
          <a:xfrm>
            <a:off x="2976250" y="34896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57" name="Google Shape;157;p15"/>
          <p:cNvSpPr txBox="1"/>
          <p:nvPr>
            <p:ph idx="14" type="subTitle"/>
          </p:nvPr>
        </p:nvSpPr>
        <p:spPr>
          <a:xfrm>
            <a:off x="5637075" y="30751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58" name="Google Shape;158;p15"/>
          <p:cNvSpPr txBox="1"/>
          <p:nvPr>
            <p:ph idx="15" type="body"/>
          </p:nvPr>
        </p:nvSpPr>
        <p:spPr>
          <a:xfrm>
            <a:off x="5560875" y="34896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59" name="Google Shape;159;p15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0" name="Google Shape;160;p15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15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s / Benefits">
  <p:cSld name="CUSTOM"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4" name="Google Shape;164;p16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16"/>
          <p:cNvSpPr txBox="1"/>
          <p:nvPr>
            <p:ph type="title"/>
          </p:nvPr>
        </p:nvSpPr>
        <p:spPr>
          <a:xfrm>
            <a:off x="452575" y="633600"/>
            <a:ext cx="3954600" cy="13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9pPr>
          </a:lstStyle>
          <a:p/>
        </p:txBody>
      </p:sp>
      <p:sp>
        <p:nvSpPr>
          <p:cNvPr id="166" name="Google Shape;166;p16"/>
          <p:cNvSpPr txBox="1"/>
          <p:nvPr>
            <p:ph idx="1" type="body"/>
          </p:nvPr>
        </p:nvSpPr>
        <p:spPr>
          <a:xfrm>
            <a:off x="560525" y="1966775"/>
            <a:ext cx="3212700" cy="20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67" name="Google Shape;167;p16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8" name="Google Shape;168;p16"/>
          <p:cNvSpPr txBox="1"/>
          <p:nvPr>
            <p:ph idx="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16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">
  <p:cSld name="CUSTOM_1">
    <p:bg>
      <p:bgPr>
        <a:solidFill>
          <a:schemeClr val="dk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/>
          <p:nvPr>
            <p:ph idx="2" type="pic"/>
          </p:nvPr>
        </p:nvSpPr>
        <p:spPr>
          <a:xfrm>
            <a:off x="211850" y="203250"/>
            <a:ext cx="4292400" cy="4737000"/>
          </a:xfrm>
          <a:prstGeom prst="roundRect">
            <a:avLst>
              <a:gd fmla="val 3358" name="adj"/>
            </a:avLst>
          </a:prstGeom>
          <a:noFill/>
          <a:ln>
            <a:noFill/>
          </a:ln>
        </p:spPr>
      </p:sp>
      <p:sp>
        <p:nvSpPr>
          <p:cNvPr id="172" name="Google Shape;172;p17"/>
          <p:cNvSpPr/>
          <p:nvPr>
            <p:ph idx="3" type="pic"/>
          </p:nvPr>
        </p:nvSpPr>
        <p:spPr>
          <a:xfrm>
            <a:off x="4639750" y="203250"/>
            <a:ext cx="4292400" cy="4737000"/>
          </a:xfrm>
          <a:prstGeom prst="roundRect">
            <a:avLst>
              <a:gd fmla="val 3358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 Competition">
  <p:cSld name="CUSTOM_2"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/>
          <p:nvPr>
            <p:ph idx="2" type="pic"/>
          </p:nvPr>
        </p:nvSpPr>
        <p:spPr>
          <a:xfrm>
            <a:off x="4014725" y="5573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75" name="Google Shape;175;p18"/>
          <p:cNvSpPr/>
          <p:nvPr>
            <p:ph idx="3" type="pic"/>
          </p:nvPr>
        </p:nvSpPr>
        <p:spPr>
          <a:xfrm>
            <a:off x="5688575" y="5573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76" name="Google Shape;176;p18"/>
          <p:cNvSpPr/>
          <p:nvPr>
            <p:ph idx="4" type="pic"/>
          </p:nvPr>
        </p:nvSpPr>
        <p:spPr>
          <a:xfrm>
            <a:off x="7362425" y="5573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77" name="Google Shape;177;p18"/>
          <p:cNvSpPr/>
          <p:nvPr>
            <p:ph idx="5" type="pic"/>
          </p:nvPr>
        </p:nvSpPr>
        <p:spPr>
          <a:xfrm>
            <a:off x="4014725" y="26444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78" name="Google Shape;178;p18"/>
          <p:cNvSpPr/>
          <p:nvPr>
            <p:ph idx="6" type="pic"/>
          </p:nvPr>
        </p:nvSpPr>
        <p:spPr>
          <a:xfrm>
            <a:off x="5688575" y="26444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79" name="Google Shape;179;p18"/>
          <p:cNvSpPr/>
          <p:nvPr>
            <p:ph idx="7" type="pic"/>
          </p:nvPr>
        </p:nvSpPr>
        <p:spPr>
          <a:xfrm>
            <a:off x="7362425" y="26444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cxnSp>
        <p:nvCxnSpPr>
          <p:cNvPr id="180" name="Google Shape;180;p18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18"/>
          <p:cNvSpPr txBox="1"/>
          <p:nvPr>
            <p:ph type="title"/>
          </p:nvPr>
        </p:nvSpPr>
        <p:spPr>
          <a:xfrm>
            <a:off x="452575" y="596800"/>
            <a:ext cx="3262500" cy="13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182" name="Google Shape;182;p18"/>
          <p:cNvSpPr txBox="1"/>
          <p:nvPr>
            <p:ph idx="1" type="subTitle"/>
          </p:nvPr>
        </p:nvSpPr>
        <p:spPr>
          <a:xfrm>
            <a:off x="452575" y="1956400"/>
            <a:ext cx="26160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83" name="Google Shape;183;p18"/>
          <p:cNvSpPr txBox="1"/>
          <p:nvPr>
            <p:ph idx="8" type="body"/>
          </p:nvPr>
        </p:nvSpPr>
        <p:spPr>
          <a:xfrm>
            <a:off x="467825" y="2583700"/>
            <a:ext cx="32472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84" name="Google Shape;184;p18"/>
          <p:cNvSpPr txBox="1"/>
          <p:nvPr>
            <p:ph idx="9" type="subTitle"/>
          </p:nvPr>
        </p:nvSpPr>
        <p:spPr>
          <a:xfrm>
            <a:off x="4014725" y="202887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85" name="Google Shape;185;p18"/>
          <p:cNvSpPr txBox="1"/>
          <p:nvPr>
            <p:ph idx="13" type="subTitle"/>
          </p:nvPr>
        </p:nvSpPr>
        <p:spPr>
          <a:xfrm>
            <a:off x="5688575" y="202887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86" name="Google Shape;186;p18"/>
          <p:cNvSpPr txBox="1"/>
          <p:nvPr>
            <p:ph idx="14" type="subTitle"/>
          </p:nvPr>
        </p:nvSpPr>
        <p:spPr>
          <a:xfrm>
            <a:off x="7362425" y="202887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87" name="Google Shape;187;p18"/>
          <p:cNvSpPr txBox="1"/>
          <p:nvPr>
            <p:ph idx="15" type="subTitle"/>
          </p:nvPr>
        </p:nvSpPr>
        <p:spPr>
          <a:xfrm>
            <a:off x="4014725" y="406772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88" name="Google Shape;188;p18"/>
          <p:cNvSpPr txBox="1"/>
          <p:nvPr>
            <p:ph idx="16" type="subTitle"/>
          </p:nvPr>
        </p:nvSpPr>
        <p:spPr>
          <a:xfrm>
            <a:off x="5688575" y="406772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89" name="Google Shape;189;p18"/>
          <p:cNvSpPr txBox="1"/>
          <p:nvPr>
            <p:ph idx="17" type="subTitle"/>
          </p:nvPr>
        </p:nvSpPr>
        <p:spPr>
          <a:xfrm>
            <a:off x="7362425" y="406772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90" name="Google Shape;190;p18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1" name="Google Shape;191;p18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allery">
  <p:cSld name="CUSTOM_1_1">
    <p:bg>
      <p:bgPr>
        <a:solidFill>
          <a:schemeClr val="dk2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/>
          <p:nvPr>
            <p:ph idx="2" type="pic"/>
          </p:nvPr>
        </p:nvSpPr>
        <p:spPr>
          <a:xfrm>
            <a:off x="228625" y="59262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195" name="Google Shape;195;p19"/>
          <p:cNvSpPr/>
          <p:nvPr>
            <p:ph idx="3" type="pic"/>
          </p:nvPr>
        </p:nvSpPr>
        <p:spPr>
          <a:xfrm>
            <a:off x="3931925" y="59262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196" name="Google Shape;196;p19"/>
          <p:cNvSpPr/>
          <p:nvPr>
            <p:ph idx="4" type="pic"/>
          </p:nvPr>
        </p:nvSpPr>
        <p:spPr>
          <a:xfrm>
            <a:off x="7635600" y="592625"/>
            <a:ext cx="11352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197" name="Google Shape;197;p19"/>
          <p:cNvSpPr/>
          <p:nvPr>
            <p:ph idx="5" type="pic"/>
          </p:nvPr>
        </p:nvSpPr>
        <p:spPr>
          <a:xfrm>
            <a:off x="2575300" y="59322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8" name="Google Shape;198;p19"/>
          <p:cNvSpPr/>
          <p:nvPr>
            <p:ph idx="6" type="pic"/>
          </p:nvPr>
        </p:nvSpPr>
        <p:spPr>
          <a:xfrm>
            <a:off x="6278800" y="59322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9" name="Google Shape;199;p19"/>
          <p:cNvSpPr/>
          <p:nvPr>
            <p:ph idx="7" type="pic"/>
          </p:nvPr>
        </p:nvSpPr>
        <p:spPr>
          <a:xfrm>
            <a:off x="228613" y="1964250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0" name="Google Shape;200;p19"/>
          <p:cNvSpPr/>
          <p:nvPr>
            <p:ph idx="8" type="pic"/>
          </p:nvPr>
        </p:nvSpPr>
        <p:spPr>
          <a:xfrm>
            <a:off x="1545425" y="1963950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01" name="Google Shape;201;p19"/>
          <p:cNvSpPr/>
          <p:nvPr>
            <p:ph idx="9" type="pic"/>
          </p:nvPr>
        </p:nvSpPr>
        <p:spPr>
          <a:xfrm>
            <a:off x="3932063" y="1963950"/>
            <a:ext cx="11352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02" name="Google Shape;202;p19"/>
          <p:cNvSpPr/>
          <p:nvPr>
            <p:ph idx="13" type="pic"/>
          </p:nvPr>
        </p:nvSpPr>
        <p:spPr>
          <a:xfrm>
            <a:off x="5248888" y="1963950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03" name="Google Shape;203;p19"/>
          <p:cNvSpPr/>
          <p:nvPr>
            <p:ph idx="14" type="pic"/>
          </p:nvPr>
        </p:nvSpPr>
        <p:spPr>
          <a:xfrm>
            <a:off x="7555713" y="1964250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19"/>
          <p:cNvSpPr/>
          <p:nvPr>
            <p:ph idx="15" type="pic"/>
          </p:nvPr>
        </p:nvSpPr>
        <p:spPr>
          <a:xfrm>
            <a:off x="228625" y="333527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05" name="Google Shape;205;p19"/>
          <p:cNvSpPr/>
          <p:nvPr>
            <p:ph idx="16" type="pic"/>
          </p:nvPr>
        </p:nvSpPr>
        <p:spPr>
          <a:xfrm>
            <a:off x="3931925" y="333527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06" name="Google Shape;206;p19"/>
          <p:cNvSpPr/>
          <p:nvPr>
            <p:ph idx="17" type="pic"/>
          </p:nvPr>
        </p:nvSpPr>
        <p:spPr>
          <a:xfrm>
            <a:off x="7635600" y="3335275"/>
            <a:ext cx="11352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07" name="Google Shape;207;p19"/>
          <p:cNvSpPr/>
          <p:nvPr>
            <p:ph idx="18" type="pic"/>
          </p:nvPr>
        </p:nvSpPr>
        <p:spPr>
          <a:xfrm>
            <a:off x="2575300" y="333587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8" name="Google Shape;208;p19"/>
          <p:cNvSpPr/>
          <p:nvPr>
            <p:ph idx="19" type="pic"/>
          </p:nvPr>
        </p:nvSpPr>
        <p:spPr>
          <a:xfrm>
            <a:off x="6278800" y="333587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9" name="Google Shape;209;p19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210" name="Google Shape;210;p19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p19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5" name="Google Shape;215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6" name="Google Shape;21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Divider Slide">
  <p:cSld name="CUSTOM_3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420875" y="1402000"/>
            <a:ext cx="4324800" cy="24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title"/>
          </p:nvPr>
        </p:nvSpPr>
        <p:spPr>
          <a:xfrm>
            <a:off x="474350" y="3793500"/>
            <a:ext cx="4036500" cy="11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b="0"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cxnSp>
        <p:nvCxnSpPr>
          <p:cNvPr id="21" name="Google Shape;21;p3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3"/>
          <p:cNvSpPr/>
          <p:nvPr>
            <p:ph idx="3" type="pic"/>
          </p:nvPr>
        </p:nvSpPr>
        <p:spPr>
          <a:xfrm>
            <a:off x="5039775" y="196800"/>
            <a:ext cx="3905400" cy="47499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9" name="Google Shape;21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2" name="Google Shape;2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3" name="Google Shape;22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6" name="Google Shape;226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7" name="Google Shape;227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8" name="Google Shape;22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1" name="Google Shape;23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4" name="Google Shape;234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35" name="Google Shape;23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8" name="Google Shape;23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42" name="Google Shape;242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3" name="Google Shape;243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44" name="Google Shape;2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247" name="Google Shape;24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0" name="Google Shape;250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51" name="Google Shape;25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1">
  <p:cSld name="BLANK_1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ion / Mission" type="secHead">
  <p:cSld name="SECTION_HEADER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>
            <p:ph idx="2" type="pic"/>
          </p:nvPr>
        </p:nvSpPr>
        <p:spPr>
          <a:xfrm>
            <a:off x="5039775" y="203250"/>
            <a:ext cx="3905400" cy="22986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cxnSp>
        <p:nvCxnSpPr>
          <p:cNvPr id="28" name="Google Shape;28;p4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2575" y="1853525"/>
            <a:ext cx="2965500" cy="24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30" name="Google Shape;30;p4"/>
          <p:cNvSpPr/>
          <p:nvPr>
            <p:ph idx="3" type="pic"/>
          </p:nvPr>
        </p:nvSpPr>
        <p:spPr>
          <a:xfrm>
            <a:off x="5039775" y="2624675"/>
            <a:ext cx="3905400" cy="22986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452575" y="596800"/>
            <a:ext cx="4263600" cy="13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32" name="Google Shape;32;p4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56" name="Google Shape;25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31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8" name="Google Shape;258;p31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9" name="Google Shape;259;p31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0" name="Google Shape;260;p31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1" name="Google Shape;261;p31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2" name="Google Shape;262;p31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65" name="Google Shape;265;p32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66" name="Google Shape;266;p32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2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71" name="Google Shape;271;p33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2" name="Google Shape;272;p33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3" name="Google Shape;273;p33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74" name="Google Shape;274;p33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34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8" name="Google Shape;278;p34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9" name="Google Shape;279;p34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0" name="Google Shape;280;p34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81" name="Google Shape;281;p34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2" name="Google Shape;282;p34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3" name="Google Shape;283;p34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35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7" name="Google Shape;287;p35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8" name="Google Shape;288;p35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9" name="Google Shape;289;p35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90" name="Google Shape;290;p35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91" name="Google Shape;291;p35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2" name="Google Shape;292;p35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3" name="Google Shape;293;p35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4" name="Google Shape;294;p35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97" name="Google Shape;29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36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01" name="Google Shape;301;p37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p37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37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04" name="Google Shape;30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06" name="Google Shape;306;p37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07" name="Google Shape;307;p37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0" name="Google Shape;310;p38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p38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38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3" name="Google Shape;313;p38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4" name="Google Shape;314;p38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5" name="Google Shape;31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17" name="Google Shape;317;p38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18" name="Google Shape;318;p38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19" name="Google Shape;319;p38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322" name="Google Shape;32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40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40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7" name="Google Shape;327;p40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40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40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0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40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32" name="Google Shape;332;p40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Google Shape;333;p40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40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/ Divider" type="tx">
  <p:cSld name="TITLE_AND_BODY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5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5"/>
          <p:cNvSpPr txBox="1"/>
          <p:nvPr>
            <p:ph type="title"/>
          </p:nvPr>
        </p:nvSpPr>
        <p:spPr>
          <a:xfrm>
            <a:off x="420875" y="1552350"/>
            <a:ext cx="6231300" cy="16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2" type="title"/>
          </p:nvPr>
        </p:nvSpPr>
        <p:spPr>
          <a:xfrm>
            <a:off x="472350" y="3144800"/>
            <a:ext cx="29655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b="0"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53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venue Model" type="twoColTx">
  <p:cSld name="TITLE_AND_TWO_COLUMNS">
    <p:bg>
      <p:bgPr>
        <a:solidFill>
          <a:schemeClr val="dk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Google Shape;45;p6"/>
          <p:cNvSpPr txBox="1"/>
          <p:nvPr>
            <p:ph type="title"/>
          </p:nvPr>
        </p:nvSpPr>
        <p:spPr>
          <a:xfrm>
            <a:off x="450850" y="596800"/>
            <a:ext cx="6767700" cy="14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560525" y="3718900"/>
            <a:ext cx="35526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113125" y="3718900"/>
            <a:ext cx="35526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8" name="Google Shape;48;p6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" name="Google Shape;49;p6"/>
          <p:cNvSpPr txBox="1"/>
          <p:nvPr>
            <p:ph idx="3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Timeline" type="titleOnly">
  <p:cSld name="TITLE_ONLY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3" name="Google Shape;53;p7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7"/>
          <p:cNvSpPr txBox="1"/>
          <p:nvPr>
            <p:ph type="title"/>
          </p:nvPr>
        </p:nvSpPr>
        <p:spPr>
          <a:xfrm>
            <a:off x="452575" y="596800"/>
            <a:ext cx="6868800" cy="13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589475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2601850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57" name="Google Shape;57;p7"/>
          <p:cNvSpPr txBox="1"/>
          <p:nvPr>
            <p:ph idx="3" type="body"/>
          </p:nvPr>
        </p:nvSpPr>
        <p:spPr>
          <a:xfrm>
            <a:off x="4601450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58" name="Google Shape;58;p7"/>
          <p:cNvSpPr txBox="1"/>
          <p:nvPr>
            <p:ph idx="4" type="body"/>
          </p:nvPr>
        </p:nvSpPr>
        <p:spPr>
          <a:xfrm>
            <a:off x="6602800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59" name="Google Shape;59;p7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" name="Google Shape;60;p7"/>
          <p:cNvSpPr txBox="1"/>
          <p:nvPr>
            <p:ph idx="5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ive Advantage">
  <p:cSld name="ONE_COLUMN_TEXT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8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8"/>
          <p:cNvSpPr txBox="1"/>
          <p:nvPr>
            <p:ph type="title"/>
          </p:nvPr>
        </p:nvSpPr>
        <p:spPr>
          <a:xfrm>
            <a:off x="452575" y="596800"/>
            <a:ext cx="4418100" cy="29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66" name="Google Shape;66;p8"/>
          <p:cNvSpPr/>
          <p:nvPr>
            <p:ph idx="2" type="pic"/>
          </p:nvPr>
        </p:nvSpPr>
        <p:spPr>
          <a:xfrm>
            <a:off x="5039775" y="196800"/>
            <a:ext cx="3905400" cy="47499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67" name="Google Shape;67;p8"/>
          <p:cNvSpPr txBox="1"/>
          <p:nvPr>
            <p:ph idx="1" type="body"/>
          </p:nvPr>
        </p:nvSpPr>
        <p:spPr>
          <a:xfrm>
            <a:off x="452575" y="1966775"/>
            <a:ext cx="3212700" cy="20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68" name="Google Shape;68;p8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8"/>
          <p:cNvSpPr txBox="1"/>
          <p:nvPr>
            <p:ph idx="3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">
  <p:cSld name="MAIN_POINT">
    <p:bg>
      <p:bgPr>
        <a:solidFill>
          <a:schemeClr val="dk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>
            <p:ph idx="2" type="pic"/>
          </p:nvPr>
        </p:nvSpPr>
        <p:spPr>
          <a:xfrm>
            <a:off x="566350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sp>
        <p:nvSpPr>
          <p:cNvPr id="73" name="Google Shape;73;p9"/>
          <p:cNvSpPr/>
          <p:nvPr>
            <p:ph idx="3" type="pic"/>
          </p:nvPr>
        </p:nvSpPr>
        <p:spPr>
          <a:xfrm>
            <a:off x="2588275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sp>
        <p:nvSpPr>
          <p:cNvPr id="74" name="Google Shape;74;p9"/>
          <p:cNvSpPr/>
          <p:nvPr>
            <p:ph idx="4" type="pic"/>
          </p:nvPr>
        </p:nvSpPr>
        <p:spPr>
          <a:xfrm>
            <a:off x="4613113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sp>
        <p:nvSpPr>
          <p:cNvPr id="75" name="Google Shape;75;p9"/>
          <p:cNvSpPr/>
          <p:nvPr>
            <p:ph idx="5" type="pic"/>
          </p:nvPr>
        </p:nvSpPr>
        <p:spPr>
          <a:xfrm>
            <a:off x="6637950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cxnSp>
        <p:nvCxnSpPr>
          <p:cNvPr id="76" name="Google Shape;76;p9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9"/>
          <p:cNvSpPr txBox="1"/>
          <p:nvPr>
            <p:ph type="title"/>
          </p:nvPr>
        </p:nvSpPr>
        <p:spPr>
          <a:xfrm>
            <a:off x="450850" y="596800"/>
            <a:ext cx="6767700" cy="18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9"/>
          <p:cNvSpPr txBox="1"/>
          <p:nvPr>
            <p:ph idx="1" type="subTitle"/>
          </p:nvPr>
        </p:nvSpPr>
        <p:spPr>
          <a:xfrm>
            <a:off x="566350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9"/>
          <p:cNvSpPr txBox="1"/>
          <p:nvPr>
            <p:ph idx="6" type="subTitle"/>
          </p:nvPr>
        </p:nvSpPr>
        <p:spPr>
          <a:xfrm>
            <a:off x="2588275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9"/>
          <p:cNvSpPr txBox="1"/>
          <p:nvPr>
            <p:ph idx="7" type="subTitle"/>
          </p:nvPr>
        </p:nvSpPr>
        <p:spPr>
          <a:xfrm>
            <a:off x="4613113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9"/>
          <p:cNvSpPr txBox="1"/>
          <p:nvPr>
            <p:ph idx="8" type="subTitle"/>
          </p:nvPr>
        </p:nvSpPr>
        <p:spPr>
          <a:xfrm>
            <a:off x="6637950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9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rrent Market / Market Size">
  <p:cSld name="SECTION_TITLE_AND_DESCRIPTION">
    <p:bg>
      <p:bgPr>
        <a:solidFill>
          <a:schemeClr val="dk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87" name="Google Shape;87;p10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0"/>
          <p:cNvSpPr txBox="1"/>
          <p:nvPr>
            <p:ph idx="1" type="subTitle"/>
          </p:nvPr>
        </p:nvSpPr>
        <p:spPr>
          <a:xfrm>
            <a:off x="675475" y="305590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2" type="body"/>
          </p:nvPr>
        </p:nvSpPr>
        <p:spPr>
          <a:xfrm>
            <a:off x="604925" y="36681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3" type="subTitle"/>
          </p:nvPr>
        </p:nvSpPr>
        <p:spPr>
          <a:xfrm>
            <a:off x="3885400" y="305590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10"/>
          <p:cNvSpPr txBox="1"/>
          <p:nvPr>
            <p:ph idx="4" type="body"/>
          </p:nvPr>
        </p:nvSpPr>
        <p:spPr>
          <a:xfrm>
            <a:off x="3814850" y="36681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2" name="Google Shape;92;p10"/>
          <p:cNvSpPr txBox="1"/>
          <p:nvPr>
            <p:ph idx="5" type="subTitle"/>
          </p:nvPr>
        </p:nvSpPr>
        <p:spPr>
          <a:xfrm>
            <a:off x="7024719" y="305590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0"/>
          <p:cNvSpPr txBox="1"/>
          <p:nvPr>
            <p:ph idx="6" type="body"/>
          </p:nvPr>
        </p:nvSpPr>
        <p:spPr>
          <a:xfrm>
            <a:off x="6954219" y="36681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4" name="Google Shape;94;p10"/>
          <p:cNvSpPr txBox="1"/>
          <p:nvPr>
            <p:ph type="title"/>
          </p:nvPr>
        </p:nvSpPr>
        <p:spPr>
          <a:xfrm>
            <a:off x="450850" y="596800"/>
            <a:ext cx="6767700" cy="12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" name="Google Shape;95;p10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08925" y="278025"/>
            <a:ext cx="44484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b="1"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613175" y="278025"/>
            <a:ext cx="29655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"/>
          <p:cNvSpPr txBox="1"/>
          <p:nvPr>
            <p:ph type="title"/>
          </p:nvPr>
        </p:nvSpPr>
        <p:spPr>
          <a:xfrm>
            <a:off x="420875" y="1705496"/>
            <a:ext cx="4324800" cy="17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Robotic Hand </a:t>
            </a:r>
            <a:endParaRPr/>
          </a:p>
        </p:txBody>
      </p:sp>
      <p:sp>
        <p:nvSpPr>
          <p:cNvPr id="340" name="Google Shape;340;p41"/>
          <p:cNvSpPr txBox="1"/>
          <p:nvPr>
            <p:ph idx="2" type="title"/>
          </p:nvPr>
        </p:nvSpPr>
        <p:spPr>
          <a:xfrm>
            <a:off x="420875" y="3318663"/>
            <a:ext cx="40365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Year CS Master’s Student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12/10/24</a:t>
            </a:r>
            <a:endParaRPr/>
          </a:p>
        </p:txBody>
      </p:sp>
      <p:pic>
        <p:nvPicPr>
          <p:cNvPr id="341" name="Google Shape;341;p41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19147" r="19147" t="0"/>
          <a:stretch/>
        </p:blipFill>
        <p:spPr>
          <a:xfrm>
            <a:off x="5039775" y="196800"/>
            <a:ext cx="3905400" cy="4749900"/>
          </a:xfrm>
          <a:prstGeom prst="roundRect">
            <a:avLst>
              <a:gd fmla="val 16667" name="adj"/>
            </a:avLst>
          </a:prstGeom>
        </p:spPr>
      </p:pic>
      <p:sp>
        <p:nvSpPr>
          <p:cNvPr id="342" name="Google Shape;342;p41"/>
          <p:cNvSpPr/>
          <p:nvPr/>
        </p:nvSpPr>
        <p:spPr>
          <a:xfrm>
            <a:off x="560525" y="1083400"/>
            <a:ext cx="1962600" cy="41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Andrew Holmes</a:t>
            </a:r>
            <a:endParaRPr>
              <a:solidFill>
                <a:schemeClr val="lt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2"/>
          <p:cNvSpPr txBox="1"/>
          <p:nvPr>
            <p:ph type="title"/>
          </p:nvPr>
        </p:nvSpPr>
        <p:spPr>
          <a:xfrm>
            <a:off x="1456350" y="397425"/>
            <a:ext cx="6231300" cy="16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Revitalizing a Past Project</a:t>
            </a:r>
            <a:endParaRPr/>
          </a:p>
        </p:txBody>
      </p:sp>
      <p:pic>
        <p:nvPicPr>
          <p:cNvPr id="348" name="Google Shape;34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75" y="2199725"/>
            <a:ext cx="5826969" cy="27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2844" y="2238525"/>
            <a:ext cx="2790594" cy="27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3"/>
          <p:cNvSpPr txBox="1"/>
          <p:nvPr>
            <p:ph type="title"/>
          </p:nvPr>
        </p:nvSpPr>
        <p:spPr>
          <a:xfrm>
            <a:off x="402425" y="386800"/>
            <a:ext cx="6231300" cy="16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and Struggles</a:t>
            </a:r>
            <a:endParaRPr/>
          </a:p>
        </p:txBody>
      </p:sp>
      <p:sp>
        <p:nvSpPr>
          <p:cNvPr id="355" name="Google Shape;355;p43"/>
          <p:cNvSpPr txBox="1"/>
          <p:nvPr>
            <p:ph idx="2" type="title"/>
          </p:nvPr>
        </p:nvSpPr>
        <p:spPr>
          <a:xfrm>
            <a:off x="125250" y="2261275"/>
            <a:ext cx="6116100" cy="20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Focused on integrating gears to elevate design functionality.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Prioritized efficient placement for synchronized rotation.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Tested and refined gear design for compatibility with servos.</a:t>
            </a:r>
            <a:endParaRPr/>
          </a:p>
        </p:txBody>
      </p:sp>
      <p:pic>
        <p:nvPicPr>
          <p:cNvPr id="356" name="Google Shape;35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5800" y="3398300"/>
            <a:ext cx="1861203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5800" y="1892550"/>
            <a:ext cx="1861200" cy="150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5800" y="386800"/>
            <a:ext cx="1861200" cy="15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4"/>
          <p:cNvSpPr txBox="1"/>
          <p:nvPr>
            <p:ph type="title"/>
          </p:nvPr>
        </p:nvSpPr>
        <p:spPr>
          <a:xfrm>
            <a:off x="402425" y="386800"/>
            <a:ext cx="6231300" cy="16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and Struggles</a:t>
            </a:r>
            <a:endParaRPr/>
          </a:p>
        </p:txBody>
      </p:sp>
      <p:sp>
        <p:nvSpPr>
          <p:cNvPr id="364" name="Google Shape;364;p44"/>
          <p:cNvSpPr txBox="1"/>
          <p:nvPr>
            <p:ph idx="2" type="title"/>
          </p:nvPr>
        </p:nvSpPr>
        <p:spPr>
          <a:xfrm>
            <a:off x="125250" y="2261275"/>
            <a:ext cx="6116100" cy="20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Computational Design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Python to create parametric designs for finger components.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Rotated finger segments at 45° to achieve a curved claw look.</a:t>
            </a:r>
            <a:endParaRPr/>
          </a:p>
        </p:txBody>
      </p:sp>
      <p:pic>
        <p:nvPicPr>
          <p:cNvPr id="365" name="Google Shape;36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6400" y="1808063"/>
            <a:ext cx="2205475" cy="2928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/>
          <p:nvPr>
            <p:ph type="title"/>
          </p:nvPr>
        </p:nvSpPr>
        <p:spPr>
          <a:xfrm>
            <a:off x="402425" y="386800"/>
            <a:ext cx="6231300" cy="16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and Struggles</a:t>
            </a:r>
            <a:endParaRPr/>
          </a:p>
        </p:txBody>
      </p:sp>
      <p:sp>
        <p:nvSpPr>
          <p:cNvPr id="371" name="Google Shape;371;p45"/>
          <p:cNvSpPr txBox="1"/>
          <p:nvPr>
            <p:ph idx="2" type="title"/>
          </p:nvPr>
        </p:nvSpPr>
        <p:spPr>
          <a:xfrm>
            <a:off x="87375" y="2075500"/>
            <a:ext cx="6116100" cy="20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Adjusted parts for precise fit by trial and error without calipers.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TPU clogging caused 8 hours worth of lost time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Changed arm base to a hexagon for better component layout.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Introduced a tapered arm base to match wrist dimensions.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Created modular sleeves for components to avoid direct hot-glue application.</a:t>
            </a:r>
            <a:endParaRPr/>
          </a:p>
        </p:txBody>
      </p:sp>
      <p:pic>
        <p:nvPicPr>
          <p:cNvPr id="372" name="Google Shape;37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462" y="463175"/>
            <a:ext cx="2635726" cy="2108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4276" y="2718375"/>
            <a:ext cx="1774125" cy="23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"/>
          <p:cNvSpPr txBox="1"/>
          <p:nvPr>
            <p:ph type="title"/>
          </p:nvPr>
        </p:nvSpPr>
        <p:spPr>
          <a:xfrm>
            <a:off x="1456350" y="252250"/>
            <a:ext cx="6231300" cy="16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Outcome</a:t>
            </a:r>
            <a:endParaRPr/>
          </a:p>
        </p:txBody>
      </p:sp>
      <p:pic>
        <p:nvPicPr>
          <p:cNvPr id="379" name="Google Shape;37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36" y="1481400"/>
            <a:ext cx="3495439" cy="349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1985" y="1481400"/>
            <a:ext cx="3246427" cy="34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"/>
          <p:cNvSpPr txBox="1"/>
          <p:nvPr>
            <p:ph type="title"/>
          </p:nvPr>
        </p:nvSpPr>
        <p:spPr>
          <a:xfrm>
            <a:off x="1456350" y="492075"/>
            <a:ext cx="6231300" cy="16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Q&amp;A</a:t>
            </a:r>
            <a:endParaRPr/>
          </a:p>
        </p:txBody>
      </p:sp>
      <p:sp>
        <p:nvSpPr>
          <p:cNvPr id="386" name="Google Shape;386;p47"/>
          <p:cNvSpPr txBox="1"/>
          <p:nvPr>
            <p:ph idx="2" type="title"/>
          </p:nvPr>
        </p:nvSpPr>
        <p:spPr>
          <a:xfrm>
            <a:off x="522825" y="3580250"/>
            <a:ext cx="29655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Holmes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Year CS Master’s Student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vestor Pitch">
  <a:themeElements>
    <a:clrScheme name="Simple Light">
      <a:dk1>
        <a:srgbClr val="1A36B4"/>
      </a:dk1>
      <a:lt1>
        <a:srgbClr val="F6F5EC"/>
      </a:lt1>
      <a:dk2>
        <a:srgbClr val="1D1D1D"/>
      </a:dk2>
      <a:lt2>
        <a:srgbClr val="A4C2F4"/>
      </a:lt2>
      <a:accent1>
        <a:srgbClr val="FFFFFF"/>
      </a:accent1>
      <a:accent2>
        <a:srgbClr val="1A36B4"/>
      </a:accent2>
      <a:accent3>
        <a:srgbClr val="1D1D1D"/>
      </a:accent3>
      <a:accent4>
        <a:srgbClr val="F6F5EC"/>
      </a:accent4>
      <a:accent5>
        <a:srgbClr val="1A36B4"/>
      </a:accent5>
      <a:accent6>
        <a:srgbClr val="595959"/>
      </a:accent6>
      <a:hlink>
        <a:srgbClr val="A4C2F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