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8B1380-4C2F-F34F-908E-3A87B692A3C4}" v="30" dt="2024-12-10T05:52:20.2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95"/>
  </p:normalViewPr>
  <p:slideViewPr>
    <p:cSldViewPr snapToGrid="0">
      <p:cViewPr varScale="1">
        <p:scale>
          <a:sx n="93" d="100"/>
          <a:sy n="93" d="100"/>
        </p:scale>
        <p:origin x="216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i Phelps" userId="52d40f4f6b0c2d40" providerId="LiveId" clId="{988B1380-4C2F-F34F-908E-3A87B692A3C4}"/>
    <pc:docChg chg="undo custSel addSld delSld modSld sldOrd">
      <pc:chgData name="Andrei Phelps" userId="52d40f4f6b0c2d40" providerId="LiveId" clId="{988B1380-4C2F-F34F-908E-3A87B692A3C4}" dt="2024-12-10T05:52:36.671" v="534" actId="26606"/>
      <pc:docMkLst>
        <pc:docMk/>
      </pc:docMkLst>
      <pc:sldChg chg="addSp delSp modSp mod modTransition setBg addAnim delAnim">
        <pc:chgData name="Andrei Phelps" userId="52d40f4f6b0c2d40" providerId="LiveId" clId="{988B1380-4C2F-F34F-908E-3A87B692A3C4}" dt="2024-12-10T05:12:17.247" v="408" actId="255"/>
        <pc:sldMkLst>
          <pc:docMk/>
          <pc:sldMk cId="310370773" sldId="256"/>
        </pc:sldMkLst>
        <pc:spChg chg="mod">
          <ac:chgData name="Andrei Phelps" userId="52d40f4f6b0c2d40" providerId="LiveId" clId="{988B1380-4C2F-F34F-908E-3A87B692A3C4}" dt="2024-12-10T03:51:25.811" v="395" actId="20577"/>
          <ac:spMkLst>
            <pc:docMk/>
            <pc:sldMk cId="310370773" sldId="256"/>
            <ac:spMk id="2" creationId="{81F78E85-B9C8-B7C5-5B8E-4C382DD90D5F}"/>
          </ac:spMkLst>
        </pc:spChg>
        <pc:spChg chg="mod">
          <ac:chgData name="Andrei Phelps" userId="52d40f4f6b0c2d40" providerId="LiveId" clId="{988B1380-4C2F-F34F-908E-3A87B692A3C4}" dt="2024-12-10T05:12:17.247" v="408" actId="255"/>
          <ac:spMkLst>
            <pc:docMk/>
            <pc:sldMk cId="310370773" sldId="256"/>
            <ac:spMk id="3" creationId="{520F0262-C747-9B28-A74E-8A4FE004F5DD}"/>
          </ac:spMkLst>
        </pc:spChg>
        <pc:spChg chg="add del">
          <ac:chgData name="Andrei Phelps" userId="52d40f4f6b0c2d40" providerId="LiveId" clId="{988B1380-4C2F-F34F-908E-3A87B692A3C4}" dt="2024-12-10T03:50:13.677" v="382" actId="26606"/>
          <ac:spMkLst>
            <pc:docMk/>
            <pc:sldMk cId="310370773" sldId="256"/>
            <ac:spMk id="7" creationId="{41704883-D088-4683-A1FD-AEE53B336130}"/>
          </ac:spMkLst>
        </pc:spChg>
        <pc:spChg chg="add del">
          <ac:chgData name="Andrei Phelps" userId="52d40f4f6b0c2d40" providerId="LiveId" clId="{988B1380-4C2F-F34F-908E-3A87B692A3C4}" dt="2024-12-10T03:50:13.677" v="382" actId="26606"/>
          <ac:spMkLst>
            <pc:docMk/>
            <pc:sldMk cId="310370773" sldId="256"/>
            <ac:spMk id="8" creationId="{A9C04EC1-26B9-40BD-84A6-B2C0A913D0F9}"/>
          </ac:spMkLst>
        </pc:spChg>
        <pc:spChg chg="add del">
          <ac:chgData name="Andrei Phelps" userId="52d40f4f6b0c2d40" providerId="LiveId" clId="{988B1380-4C2F-F34F-908E-3A87B692A3C4}" dt="2024-12-10T03:49:43.831" v="380" actId="26606"/>
          <ac:spMkLst>
            <pc:docMk/>
            <pc:sldMk cId="310370773" sldId="256"/>
            <ac:spMk id="9" creationId="{C8221A89-FE35-4C46-8874-69154D2A8CCA}"/>
          </ac:spMkLst>
        </pc:spChg>
        <pc:spChg chg="add del">
          <ac:chgData name="Andrei Phelps" userId="52d40f4f6b0c2d40" providerId="LiveId" clId="{988B1380-4C2F-F34F-908E-3A87B692A3C4}" dt="2024-12-10T03:50:13.677" v="382" actId="26606"/>
          <ac:spMkLst>
            <pc:docMk/>
            <pc:sldMk cId="310370773" sldId="256"/>
            <ac:spMk id="10" creationId="{9BAB74E2-5A82-47FD-BBB4-BFD47779FFB9}"/>
          </ac:spMkLst>
        </pc:spChg>
        <pc:spChg chg="add del">
          <ac:chgData name="Andrei Phelps" userId="52d40f4f6b0c2d40" providerId="LiveId" clId="{988B1380-4C2F-F34F-908E-3A87B692A3C4}" dt="2024-12-10T03:49:43.831" v="380" actId="26606"/>
          <ac:spMkLst>
            <pc:docMk/>
            <pc:sldMk cId="310370773" sldId="256"/>
            <ac:spMk id="11" creationId="{259ACC7A-6809-44E9-A594-85696A6C2BED}"/>
          </ac:spMkLst>
        </pc:spChg>
        <pc:spChg chg="add del">
          <ac:chgData name="Andrei Phelps" userId="52d40f4f6b0c2d40" providerId="LiveId" clId="{988B1380-4C2F-F34F-908E-3A87B692A3C4}" dt="2024-12-10T03:50:13.677" v="382" actId="26606"/>
          <ac:spMkLst>
            <pc:docMk/>
            <pc:sldMk cId="310370773" sldId="256"/>
            <ac:spMk id="12" creationId="{9C4FFB60-A034-4994-8F55-E38D4F31C874}"/>
          </ac:spMkLst>
        </pc:spChg>
        <pc:spChg chg="add del">
          <ac:chgData name="Andrei Phelps" userId="52d40f4f6b0c2d40" providerId="LiveId" clId="{988B1380-4C2F-F34F-908E-3A87B692A3C4}" dt="2024-12-10T03:49:43.831" v="380" actId="26606"/>
          <ac:spMkLst>
            <pc:docMk/>
            <pc:sldMk cId="310370773" sldId="256"/>
            <ac:spMk id="13" creationId="{79E62B6A-C5F9-4D52-9F66-8777358274F9}"/>
          </ac:spMkLst>
        </pc:spChg>
        <pc:spChg chg="add">
          <ac:chgData name="Andrei Phelps" userId="52d40f4f6b0c2d40" providerId="LiveId" clId="{988B1380-4C2F-F34F-908E-3A87B692A3C4}" dt="2024-12-10T03:50:13.677" v="382" actId="26606"/>
          <ac:spMkLst>
            <pc:docMk/>
            <pc:sldMk cId="310370773" sldId="256"/>
            <ac:spMk id="14" creationId="{C8221A89-FE35-4C46-8874-69154D2A8CCA}"/>
          </ac:spMkLst>
        </pc:spChg>
        <pc:spChg chg="add del">
          <ac:chgData name="Andrei Phelps" userId="52d40f4f6b0c2d40" providerId="LiveId" clId="{988B1380-4C2F-F34F-908E-3A87B692A3C4}" dt="2024-12-10T03:49:43.831" v="380" actId="26606"/>
          <ac:spMkLst>
            <pc:docMk/>
            <pc:sldMk cId="310370773" sldId="256"/>
            <ac:spMk id="15" creationId="{95F95C49-E748-4D32-8417-22E5B6A6F5E1}"/>
          </ac:spMkLst>
        </pc:spChg>
        <pc:spChg chg="add del">
          <ac:chgData name="Andrei Phelps" userId="52d40f4f6b0c2d40" providerId="LiveId" clId="{988B1380-4C2F-F34F-908E-3A87B692A3C4}" dt="2024-12-10T03:49:43.831" v="380" actId="26606"/>
          <ac:spMkLst>
            <pc:docMk/>
            <pc:sldMk cId="310370773" sldId="256"/>
            <ac:spMk id="17" creationId="{E2AE10EC-5E3B-4FC0-B43F-1E44500096E5}"/>
          </ac:spMkLst>
        </pc:spChg>
        <pc:spChg chg="add">
          <ac:chgData name="Andrei Phelps" userId="52d40f4f6b0c2d40" providerId="LiveId" clId="{988B1380-4C2F-F34F-908E-3A87B692A3C4}" dt="2024-12-10T03:50:13.677" v="382" actId="26606"/>
          <ac:spMkLst>
            <pc:docMk/>
            <pc:sldMk cId="310370773" sldId="256"/>
            <ac:spMk id="19" creationId="{259ACC7A-6809-44E9-A594-85696A6C2BED}"/>
          </ac:spMkLst>
        </pc:spChg>
        <pc:spChg chg="add">
          <ac:chgData name="Andrei Phelps" userId="52d40f4f6b0c2d40" providerId="LiveId" clId="{988B1380-4C2F-F34F-908E-3A87B692A3C4}" dt="2024-12-10T03:50:13.677" v="382" actId="26606"/>
          <ac:spMkLst>
            <pc:docMk/>
            <pc:sldMk cId="310370773" sldId="256"/>
            <ac:spMk id="21" creationId="{79E62B6A-C5F9-4D52-9F66-8777358274F9}"/>
          </ac:spMkLst>
        </pc:spChg>
        <pc:spChg chg="add del">
          <ac:chgData name="Andrei Phelps" userId="52d40f4f6b0c2d40" providerId="LiveId" clId="{988B1380-4C2F-F34F-908E-3A87B692A3C4}" dt="2024-12-10T03:48:52.908" v="362" actId="26606"/>
          <ac:spMkLst>
            <pc:docMk/>
            <pc:sldMk cId="310370773" sldId="256"/>
            <ac:spMk id="22" creationId="{2F84762E-7FCC-4EAF-B9E7-CE7214491E0D}"/>
          </ac:spMkLst>
        </pc:spChg>
        <pc:spChg chg="add">
          <ac:chgData name="Andrei Phelps" userId="52d40f4f6b0c2d40" providerId="LiveId" clId="{988B1380-4C2F-F34F-908E-3A87B692A3C4}" dt="2024-12-10T03:50:13.677" v="382" actId="26606"/>
          <ac:spMkLst>
            <pc:docMk/>
            <pc:sldMk cId="310370773" sldId="256"/>
            <ac:spMk id="23" creationId="{95F95C49-E748-4D32-8417-22E5B6A6F5E1}"/>
          </ac:spMkLst>
        </pc:spChg>
        <pc:spChg chg="add">
          <ac:chgData name="Andrei Phelps" userId="52d40f4f6b0c2d40" providerId="LiveId" clId="{988B1380-4C2F-F34F-908E-3A87B692A3C4}" dt="2024-12-10T03:50:13.677" v="382" actId="26606"/>
          <ac:spMkLst>
            <pc:docMk/>
            <pc:sldMk cId="310370773" sldId="256"/>
            <ac:spMk id="25" creationId="{E2AE10EC-5E3B-4FC0-B43F-1E44500096E5}"/>
          </ac:spMkLst>
        </pc:spChg>
        <pc:spChg chg="add del">
          <ac:chgData name="Andrei Phelps" userId="52d40f4f6b0c2d40" providerId="LiveId" clId="{988B1380-4C2F-F34F-908E-3A87B692A3C4}" dt="2024-12-10T03:48:52.908" v="362" actId="26606"/>
          <ac:spMkLst>
            <pc:docMk/>
            <pc:sldMk cId="310370773" sldId="256"/>
            <ac:spMk id="26" creationId="{A1038667-0C3F-4764-A24D-DA9D9B474851}"/>
          </ac:spMkLst>
        </pc:spChg>
        <pc:spChg chg="add del">
          <ac:chgData name="Andrei Phelps" userId="52d40f4f6b0c2d40" providerId="LiveId" clId="{988B1380-4C2F-F34F-908E-3A87B692A3C4}" dt="2024-12-10T03:48:52.908" v="362" actId="26606"/>
          <ac:spMkLst>
            <pc:docMk/>
            <pc:sldMk cId="310370773" sldId="256"/>
            <ac:spMk id="30" creationId="{571EEFCA-9235-4BC2-85C3-A4EC6EE57AC4}"/>
          </ac:spMkLst>
        </pc:spChg>
        <pc:spChg chg="add del">
          <ac:chgData name="Andrei Phelps" userId="52d40f4f6b0c2d40" providerId="LiveId" clId="{988B1380-4C2F-F34F-908E-3A87B692A3C4}" dt="2024-12-10T03:48:54.760" v="364" actId="26606"/>
          <ac:spMkLst>
            <pc:docMk/>
            <pc:sldMk cId="310370773" sldId="256"/>
            <ac:spMk id="32" creationId="{212791CF-354A-4144-A3C0-4AC897843315}"/>
          </ac:spMkLst>
        </pc:spChg>
        <pc:spChg chg="add del">
          <ac:chgData name="Andrei Phelps" userId="52d40f4f6b0c2d40" providerId="LiveId" clId="{988B1380-4C2F-F34F-908E-3A87B692A3C4}" dt="2024-12-10T03:48:54.760" v="364" actId="26606"/>
          <ac:spMkLst>
            <pc:docMk/>
            <pc:sldMk cId="310370773" sldId="256"/>
            <ac:spMk id="35" creationId="{51B680D3-33DA-4AED-8452-A96B49AAA8D8}"/>
          </ac:spMkLst>
        </pc:spChg>
        <pc:spChg chg="add del">
          <ac:chgData name="Andrei Phelps" userId="52d40f4f6b0c2d40" providerId="LiveId" clId="{988B1380-4C2F-F34F-908E-3A87B692A3C4}" dt="2024-12-10T03:48:54.760" v="364" actId="26606"/>
          <ac:spMkLst>
            <pc:docMk/>
            <pc:sldMk cId="310370773" sldId="256"/>
            <ac:spMk id="36" creationId="{AB854EE0-7215-4BC8-8518-42D6DB20653B}"/>
          </ac:spMkLst>
        </pc:spChg>
        <pc:spChg chg="add del">
          <ac:chgData name="Andrei Phelps" userId="52d40f4f6b0c2d40" providerId="LiveId" clId="{988B1380-4C2F-F34F-908E-3A87B692A3C4}" dt="2024-12-10T03:48:54.760" v="364" actId="26606"/>
          <ac:spMkLst>
            <pc:docMk/>
            <pc:sldMk cId="310370773" sldId="256"/>
            <ac:spMk id="37" creationId="{2170F728-C2F1-46CE-BA22-F8F0CDF9CFFB}"/>
          </ac:spMkLst>
        </pc:spChg>
        <pc:spChg chg="add del">
          <ac:chgData name="Andrei Phelps" userId="52d40f4f6b0c2d40" providerId="LiveId" clId="{988B1380-4C2F-F34F-908E-3A87B692A3C4}" dt="2024-12-10T03:49:01.106" v="366" actId="26606"/>
          <ac:spMkLst>
            <pc:docMk/>
            <pc:sldMk cId="310370773" sldId="256"/>
            <ac:spMk id="39" creationId="{2F84762E-7FCC-4EAF-B9E7-CE7214491E0D}"/>
          </ac:spMkLst>
        </pc:spChg>
        <pc:spChg chg="add del">
          <ac:chgData name="Andrei Phelps" userId="52d40f4f6b0c2d40" providerId="LiveId" clId="{988B1380-4C2F-F34F-908E-3A87B692A3C4}" dt="2024-12-10T03:49:01.106" v="366" actId="26606"/>
          <ac:spMkLst>
            <pc:docMk/>
            <pc:sldMk cId="310370773" sldId="256"/>
            <ac:spMk id="41" creationId="{A1038667-0C3F-4764-A24D-DA9D9B474851}"/>
          </ac:spMkLst>
        </pc:spChg>
        <pc:spChg chg="add del">
          <ac:chgData name="Andrei Phelps" userId="52d40f4f6b0c2d40" providerId="LiveId" clId="{988B1380-4C2F-F34F-908E-3A87B692A3C4}" dt="2024-12-10T03:49:01.106" v="366" actId="26606"/>
          <ac:spMkLst>
            <pc:docMk/>
            <pc:sldMk cId="310370773" sldId="256"/>
            <ac:spMk id="43" creationId="{571EEFCA-9235-4BC2-85C3-A4EC6EE57AC4}"/>
          </ac:spMkLst>
        </pc:spChg>
        <pc:spChg chg="add del">
          <ac:chgData name="Andrei Phelps" userId="52d40f4f6b0c2d40" providerId="LiveId" clId="{988B1380-4C2F-F34F-908E-3A87B692A3C4}" dt="2024-12-10T03:49:04.992" v="368" actId="26606"/>
          <ac:spMkLst>
            <pc:docMk/>
            <pc:sldMk cId="310370773" sldId="256"/>
            <ac:spMk id="46" creationId="{1D369348-41FF-46AE-8D88-31B1A1C4E9AD}"/>
          </ac:spMkLst>
        </pc:spChg>
        <pc:spChg chg="add del">
          <ac:chgData name="Andrei Phelps" userId="52d40f4f6b0c2d40" providerId="LiveId" clId="{988B1380-4C2F-F34F-908E-3A87B692A3C4}" dt="2024-12-10T03:49:37.410" v="370" actId="26606"/>
          <ac:spMkLst>
            <pc:docMk/>
            <pc:sldMk cId="310370773" sldId="256"/>
            <ac:spMk id="48" creationId="{B21E0522-1108-4001-A301-111C15E527D4}"/>
          </ac:spMkLst>
        </pc:spChg>
        <pc:spChg chg="add del">
          <ac:chgData name="Andrei Phelps" userId="52d40f4f6b0c2d40" providerId="LiveId" clId="{988B1380-4C2F-F34F-908E-3A87B692A3C4}" dt="2024-12-10T03:49:37.410" v="370" actId="26606"/>
          <ac:spMkLst>
            <pc:docMk/>
            <pc:sldMk cId="310370773" sldId="256"/>
            <ac:spMk id="50" creationId="{EA317E5C-5650-4E41-8C89-12F1F3001B87}"/>
          </ac:spMkLst>
        </pc:spChg>
        <pc:spChg chg="add del">
          <ac:chgData name="Andrei Phelps" userId="52d40f4f6b0c2d40" providerId="LiveId" clId="{988B1380-4C2F-F34F-908E-3A87B692A3C4}" dt="2024-12-10T03:49:37.410" v="370" actId="26606"/>
          <ac:spMkLst>
            <pc:docMk/>
            <pc:sldMk cId="310370773" sldId="256"/>
            <ac:spMk id="52" creationId="{7633332F-2199-4741-AE80-5BD79AE67801}"/>
          </ac:spMkLst>
        </pc:spChg>
        <pc:grpChg chg="add del">
          <ac:chgData name="Andrei Phelps" userId="52d40f4f6b0c2d40" providerId="LiveId" clId="{988B1380-4C2F-F34F-908E-3A87B692A3C4}" dt="2024-12-10T03:48:54.760" v="364" actId="26606"/>
          <ac:grpSpMkLst>
            <pc:docMk/>
            <pc:sldMk cId="310370773" sldId="256"/>
            <ac:grpSpMk id="33" creationId="{8ECF6E53-BD29-4C0D-9AD3-3E1708826A6C}"/>
          </ac:grpSpMkLst>
        </pc:grpChg>
        <pc:picChg chg="add del mod ord">
          <ac:chgData name="Andrei Phelps" userId="52d40f4f6b0c2d40" providerId="LiveId" clId="{988B1380-4C2F-F34F-908E-3A87B692A3C4}" dt="2024-12-10T03:49:43.831" v="380" actId="26606"/>
          <ac:picMkLst>
            <pc:docMk/>
            <pc:sldMk cId="310370773" sldId="256"/>
            <ac:picMk id="5" creationId="{5219F574-C85C-D994-FAE6-FCE1728BB592}"/>
          </ac:picMkLst>
        </pc:picChg>
        <pc:picChg chg="add mod">
          <ac:chgData name="Andrei Phelps" userId="52d40f4f6b0c2d40" providerId="LiveId" clId="{988B1380-4C2F-F34F-908E-3A87B692A3C4}" dt="2024-12-10T03:50:13.677" v="382" actId="26606"/>
          <ac:picMkLst>
            <pc:docMk/>
            <pc:sldMk cId="310370773" sldId="256"/>
            <ac:picMk id="6" creationId="{0974CB09-E024-E0E1-EDAD-928C23973A8F}"/>
          </ac:picMkLst>
        </pc:picChg>
        <pc:picChg chg="add del">
          <ac:chgData name="Andrei Phelps" userId="52d40f4f6b0c2d40" providerId="LiveId" clId="{988B1380-4C2F-F34F-908E-3A87B692A3C4}" dt="2024-12-10T03:48:52.908" v="362" actId="26606"/>
          <ac:picMkLst>
            <pc:docMk/>
            <pc:sldMk cId="310370773" sldId="256"/>
            <ac:picMk id="24" creationId="{927A1389-2A5D-4886-AD82-F213767E673F}"/>
          </ac:picMkLst>
        </pc:picChg>
        <pc:picChg chg="add del">
          <ac:chgData name="Andrei Phelps" userId="52d40f4f6b0c2d40" providerId="LiveId" clId="{988B1380-4C2F-F34F-908E-3A87B692A3C4}" dt="2024-12-10T03:48:52.908" v="362" actId="26606"/>
          <ac:picMkLst>
            <pc:docMk/>
            <pc:sldMk cId="310370773" sldId="256"/>
            <ac:picMk id="28" creationId="{6AC2195B-895A-4535-8ECD-9F5B669C5CA5}"/>
          </ac:picMkLst>
        </pc:picChg>
        <pc:picChg chg="add del">
          <ac:chgData name="Andrei Phelps" userId="52d40f4f6b0c2d40" providerId="LiveId" clId="{988B1380-4C2F-F34F-908E-3A87B692A3C4}" dt="2024-12-10T03:49:01.106" v="366" actId="26606"/>
          <ac:picMkLst>
            <pc:docMk/>
            <pc:sldMk cId="310370773" sldId="256"/>
            <ac:picMk id="40" creationId="{927A1389-2A5D-4886-AD82-F213767E673F}"/>
          </ac:picMkLst>
        </pc:picChg>
        <pc:picChg chg="add del">
          <ac:chgData name="Andrei Phelps" userId="52d40f4f6b0c2d40" providerId="LiveId" clId="{988B1380-4C2F-F34F-908E-3A87B692A3C4}" dt="2024-12-10T03:49:01.106" v="366" actId="26606"/>
          <ac:picMkLst>
            <pc:docMk/>
            <pc:sldMk cId="310370773" sldId="256"/>
            <ac:picMk id="42" creationId="{6AC2195B-895A-4535-8ECD-9F5B669C5CA5}"/>
          </ac:picMkLst>
        </pc:picChg>
        <pc:picChg chg="add del">
          <ac:chgData name="Andrei Phelps" userId="52d40f4f6b0c2d40" providerId="LiveId" clId="{988B1380-4C2F-F34F-908E-3A87B692A3C4}" dt="2024-12-10T03:49:04.992" v="368" actId="26606"/>
          <ac:picMkLst>
            <pc:docMk/>
            <pc:sldMk cId="310370773" sldId="256"/>
            <ac:picMk id="45" creationId="{0A59D270-32B9-42B3-935F-106B21241470}"/>
          </ac:picMkLst>
        </pc:picChg>
        <pc:picChg chg="add del">
          <ac:chgData name="Andrei Phelps" userId="52d40f4f6b0c2d40" providerId="LiveId" clId="{988B1380-4C2F-F34F-908E-3A87B692A3C4}" dt="2024-12-10T03:49:37.410" v="370" actId="26606"/>
          <ac:picMkLst>
            <pc:docMk/>
            <pc:sldMk cId="310370773" sldId="256"/>
            <ac:picMk id="49" creationId="{77DC65B5-6361-4FF6-BEA2-29220960E0BC}"/>
          </ac:picMkLst>
        </pc:picChg>
        <pc:picChg chg="add del">
          <ac:chgData name="Andrei Phelps" userId="52d40f4f6b0c2d40" providerId="LiveId" clId="{988B1380-4C2F-F34F-908E-3A87B692A3C4}" dt="2024-12-10T03:49:37.410" v="370" actId="26606"/>
          <ac:picMkLst>
            <pc:docMk/>
            <pc:sldMk cId="310370773" sldId="256"/>
            <ac:picMk id="51" creationId="{DF94C918-367B-4D19-8333-A8603C3AD824}"/>
          </ac:picMkLst>
        </pc:picChg>
      </pc:sldChg>
      <pc:sldChg chg="addSp delSp modSp new mod setBg">
        <pc:chgData name="Andrei Phelps" userId="52d40f4f6b0c2d40" providerId="LiveId" clId="{988B1380-4C2F-F34F-908E-3A87B692A3C4}" dt="2024-12-10T05:13:04.746" v="411" actId="15"/>
        <pc:sldMkLst>
          <pc:docMk/>
          <pc:sldMk cId="201568826" sldId="257"/>
        </pc:sldMkLst>
        <pc:spChg chg="mod ord">
          <ac:chgData name="Andrei Phelps" userId="52d40f4f6b0c2d40" providerId="LiveId" clId="{988B1380-4C2F-F34F-908E-3A87B692A3C4}" dt="2024-12-10T03:27:43.798" v="188" actId="26606"/>
          <ac:spMkLst>
            <pc:docMk/>
            <pc:sldMk cId="201568826" sldId="257"/>
            <ac:spMk id="2" creationId="{DA9D7150-CBB4-CD20-ADFA-CC2DBDD819F7}"/>
          </ac:spMkLst>
        </pc:spChg>
        <pc:spChg chg="del">
          <ac:chgData name="Andrei Phelps" userId="52d40f4f6b0c2d40" providerId="LiveId" clId="{988B1380-4C2F-F34F-908E-3A87B692A3C4}" dt="2024-12-10T03:21:07.772" v="149" actId="931"/>
          <ac:spMkLst>
            <pc:docMk/>
            <pc:sldMk cId="201568826" sldId="257"/>
            <ac:spMk id="3" creationId="{0AA629D0-DF0A-D3CD-6488-4AA9D8F28FA2}"/>
          </ac:spMkLst>
        </pc:spChg>
        <pc:spChg chg="mod">
          <ac:chgData name="Andrei Phelps" userId="52d40f4f6b0c2d40" providerId="LiveId" clId="{988B1380-4C2F-F34F-908E-3A87B692A3C4}" dt="2024-12-10T05:13:04.746" v="411" actId="15"/>
          <ac:spMkLst>
            <pc:docMk/>
            <pc:sldMk cId="201568826" sldId="257"/>
            <ac:spMk id="4" creationId="{53919607-C890-0049-5D73-94F2F5ADC8DF}"/>
          </ac:spMkLst>
        </pc:spChg>
        <pc:spChg chg="add del mod">
          <ac:chgData name="Andrei Phelps" userId="52d40f4f6b0c2d40" providerId="LiveId" clId="{988B1380-4C2F-F34F-908E-3A87B692A3C4}" dt="2024-12-10T03:23:34.003" v="168"/>
          <ac:spMkLst>
            <pc:docMk/>
            <pc:sldMk cId="201568826" sldId="257"/>
            <ac:spMk id="7" creationId="{B657F314-9987-CD39-0165-98EB3C844B32}"/>
          </ac:spMkLst>
        </pc:spChg>
        <pc:spChg chg="add del">
          <ac:chgData name="Andrei Phelps" userId="52d40f4f6b0c2d40" providerId="LiveId" clId="{988B1380-4C2F-F34F-908E-3A87B692A3C4}" dt="2024-12-10T03:27:43.798" v="188" actId="26606"/>
          <ac:spMkLst>
            <pc:docMk/>
            <pc:sldMk cId="201568826" sldId="257"/>
            <ac:spMk id="17" creationId="{C6DB8A24-0DF2-4AB3-9191-C02AB6937C1F}"/>
          </ac:spMkLst>
        </pc:spChg>
        <pc:spChg chg="add del">
          <ac:chgData name="Andrei Phelps" userId="52d40f4f6b0c2d40" providerId="LiveId" clId="{988B1380-4C2F-F34F-908E-3A87B692A3C4}" dt="2024-12-10T03:27:43.798" v="188" actId="26606"/>
          <ac:spMkLst>
            <pc:docMk/>
            <pc:sldMk cId="201568826" sldId="257"/>
            <ac:spMk id="19" creationId="{6924F406-F250-4FCF-A28E-52F364A5AA1D}"/>
          </ac:spMkLst>
        </pc:spChg>
        <pc:spChg chg="add del">
          <ac:chgData name="Andrei Phelps" userId="52d40f4f6b0c2d40" providerId="LiveId" clId="{988B1380-4C2F-F34F-908E-3A87B692A3C4}" dt="2024-12-10T03:27:43.798" v="188" actId="26606"/>
          <ac:spMkLst>
            <pc:docMk/>
            <pc:sldMk cId="201568826" sldId="257"/>
            <ac:spMk id="25" creationId="{78A4CDE5-C7BC-41E1-8A4A-79E024CC09F3}"/>
          </ac:spMkLst>
        </pc:spChg>
        <pc:spChg chg="add">
          <ac:chgData name="Andrei Phelps" userId="52d40f4f6b0c2d40" providerId="LiveId" clId="{988B1380-4C2F-F34F-908E-3A87B692A3C4}" dt="2024-12-10T03:27:43.798" v="188" actId="26606"/>
          <ac:spMkLst>
            <pc:docMk/>
            <pc:sldMk cId="201568826" sldId="257"/>
            <ac:spMk id="38" creationId="{6478287C-E119-4E9C-95B0-518478BD9D07}"/>
          </ac:spMkLst>
        </pc:spChg>
        <pc:spChg chg="add">
          <ac:chgData name="Andrei Phelps" userId="52d40f4f6b0c2d40" providerId="LiveId" clId="{988B1380-4C2F-F34F-908E-3A87B692A3C4}" dt="2024-12-10T03:27:43.798" v="188" actId="26606"/>
          <ac:spMkLst>
            <pc:docMk/>
            <pc:sldMk cId="201568826" sldId="257"/>
            <ac:spMk id="40" creationId="{EA4A294F-6D36-425B-8632-27FD6A284D09}"/>
          </ac:spMkLst>
        </pc:spChg>
        <pc:spChg chg="add">
          <ac:chgData name="Andrei Phelps" userId="52d40f4f6b0c2d40" providerId="LiveId" clId="{988B1380-4C2F-F34F-908E-3A87B692A3C4}" dt="2024-12-10T03:27:43.798" v="188" actId="26606"/>
          <ac:spMkLst>
            <pc:docMk/>
            <pc:sldMk cId="201568826" sldId="257"/>
            <ac:spMk id="42" creationId="{F4979F40-3A44-4CCB-9EB7-F8318BCE576B}"/>
          </ac:spMkLst>
        </pc:spChg>
        <pc:spChg chg="add">
          <ac:chgData name="Andrei Phelps" userId="52d40f4f6b0c2d40" providerId="LiveId" clId="{988B1380-4C2F-F34F-908E-3A87B692A3C4}" dt="2024-12-10T03:27:43.798" v="188" actId="26606"/>
          <ac:spMkLst>
            <pc:docMk/>
            <pc:sldMk cId="201568826" sldId="257"/>
            <ac:spMk id="46" creationId="{AFD071FA-0514-4371-9568-86216A1F4658}"/>
          </ac:spMkLst>
        </pc:spChg>
        <pc:spChg chg="add">
          <ac:chgData name="Andrei Phelps" userId="52d40f4f6b0c2d40" providerId="LiveId" clId="{988B1380-4C2F-F34F-908E-3A87B692A3C4}" dt="2024-12-10T03:27:43.798" v="188" actId="26606"/>
          <ac:spMkLst>
            <pc:docMk/>
            <pc:sldMk cId="201568826" sldId="257"/>
            <ac:spMk id="48" creationId="{5211DDA4-E7B5-4325-A844-B7F59B084BA7}"/>
          </ac:spMkLst>
        </pc:spChg>
        <pc:grpChg chg="add del">
          <ac:chgData name="Andrei Phelps" userId="52d40f4f6b0c2d40" providerId="LiveId" clId="{988B1380-4C2F-F34F-908E-3A87B692A3C4}" dt="2024-12-10T03:27:43.798" v="188" actId="26606"/>
          <ac:grpSpMkLst>
            <pc:docMk/>
            <pc:sldMk cId="201568826" sldId="257"/>
            <ac:grpSpMk id="21" creationId="{905A9BAA-B344-45D2-838C-73856C4B15D4}"/>
          </ac:grpSpMkLst>
        </pc:grpChg>
        <pc:picChg chg="add mod ord">
          <ac:chgData name="Andrei Phelps" userId="52d40f4f6b0c2d40" providerId="LiveId" clId="{988B1380-4C2F-F34F-908E-3A87B692A3C4}" dt="2024-12-10T03:27:43.798" v="188" actId="26606"/>
          <ac:picMkLst>
            <pc:docMk/>
            <pc:sldMk cId="201568826" sldId="257"/>
            <ac:picMk id="6" creationId="{FAF4A9E2-85F2-5519-F5D8-054ACC087BA1}"/>
          </ac:picMkLst>
        </pc:picChg>
        <pc:picChg chg="add del mod">
          <ac:chgData name="Andrei Phelps" userId="52d40f4f6b0c2d40" providerId="LiveId" clId="{988B1380-4C2F-F34F-908E-3A87B692A3C4}" dt="2024-12-10T03:24:59.166" v="178" actId="478"/>
          <ac:picMkLst>
            <pc:docMk/>
            <pc:sldMk cId="201568826" sldId="257"/>
            <ac:picMk id="9" creationId="{1A5B8C8E-5E17-97AF-ACA5-F9B4F5782B63}"/>
          </ac:picMkLst>
        </pc:picChg>
        <pc:picChg chg="add del">
          <ac:chgData name="Andrei Phelps" userId="52d40f4f6b0c2d40" providerId="LiveId" clId="{988B1380-4C2F-F34F-908E-3A87B692A3C4}" dt="2024-12-10T03:27:43.798" v="188" actId="26606"/>
          <ac:picMkLst>
            <pc:docMk/>
            <pc:sldMk cId="201568826" sldId="257"/>
            <ac:picMk id="11" creationId="{01CFC1BB-C5B3-4479-9752-C53221627F91}"/>
          </ac:picMkLst>
        </pc:picChg>
        <pc:picChg chg="add del">
          <ac:chgData name="Andrei Phelps" userId="52d40f4f6b0c2d40" providerId="LiveId" clId="{988B1380-4C2F-F34F-908E-3A87B692A3C4}" dt="2024-12-10T03:27:43.798" v="188" actId="26606"/>
          <ac:picMkLst>
            <pc:docMk/>
            <pc:sldMk cId="201568826" sldId="257"/>
            <ac:picMk id="13" creationId="{C56FCE19-3103-4473-A92E-E38D00FCD006}"/>
          </ac:picMkLst>
        </pc:picChg>
        <pc:picChg chg="add del">
          <ac:chgData name="Andrei Phelps" userId="52d40f4f6b0c2d40" providerId="LiveId" clId="{988B1380-4C2F-F34F-908E-3A87B692A3C4}" dt="2024-12-10T03:27:43.798" v="188" actId="26606"/>
          <ac:picMkLst>
            <pc:docMk/>
            <pc:sldMk cId="201568826" sldId="257"/>
            <ac:picMk id="15" creationId="{E909C556-FC01-4870-ABC0-8D5C17BD0F3D}"/>
          </ac:picMkLst>
        </pc:picChg>
        <pc:picChg chg="add del">
          <ac:chgData name="Andrei Phelps" userId="52d40f4f6b0c2d40" providerId="LiveId" clId="{988B1380-4C2F-F34F-908E-3A87B692A3C4}" dt="2024-12-10T03:27:43.798" v="188" actId="26606"/>
          <ac:picMkLst>
            <pc:docMk/>
            <pc:sldMk cId="201568826" sldId="257"/>
            <ac:picMk id="27" creationId="{025C7952-5703-489E-8DBD-F2EFAC8EEB05}"/>
          </ac:picMkLst>
        </pc:picChg>
        <pc:picChg chg="add">
          <ac:chgData name="Andrei Phelps" userId="52d40f4f6b0c2d40" providerId="LiveId" clId="{988B1380-4C2F-F34F-908E-3A87B692A3C4}" dt="2024-12-10T03:27:43.798" v="188" actId="26606"/>
          <ac:picMkLst>
            <pc:docMk/>
            <pc:sldMk cId="201568826" sldId="257"/>
            <ac:picMk id="32" creationId="{5321D838-2C7E-4177-9DD3-DAC78324A2B2}"/>
          </ac:picMkLst>
        </pc:picChg>
        <pc:picChg chg="add">
          <ac:chgData name="Andrei Phelps" userId="52d40f4f6b0c2d40" providerId="LiveId" clId="{988B1380-4C2F-F34F-908E-3A87B692A3C4}" dt="2024-12-10T03:27:43.798" v="188" actId="26606"/>
          <ac:picMkLst>
            <pc:docMk/>
            <pc:sldMk cId="201568826" sldId="257"/>
            <ac:picMk id="34" creationId="{224C28B3-E902-49D1-98A0-582D277A0E00}"/>
          </ac:picMkLst>
        </pc:picChg>
        <pc:picChg chg="add">
          <ac:chgData name="Andrei Phelps" userId="52d40f4f6b0c2d40" providerId="LiveId" clId="{988B1380-4C2F-F34F-908E-3A87B692A3C4}" dt="2024-12-10T03:27:43.798" v="188" actId="26606"/>
          <ac:picMkLst>
            <pc:docMk/>
            <pc:sldMk cId="201568826" sldId="257"/>
            <ac:picMk id="36" creationId="{F3A6C14C-E755-4A02-821B-6EA2D4C9F20D}"/>
          </ac:picMkLst>
        </pc:picChg>
        <pc:picChg chg="add">
          <ac:chgData name="Andrei Phelps" userId="52d40f4f6b0c2d40" providerId="LiveId" clId="{988B1380-4C2F-F34F-908E-3A87B692A3C4}" dt="2024-12-10T03:27:43.798" v="188" actId="26606"/>
          <ac:picMkLst>
            <pc:docMk/>
            <pc:sldMk cId="201568826" sldId="257"/>
            <ac:picMk id="44" creationId="{15291D39-6B03-4BB5-BFC6-CBF11E90BFD6}"/>
          </ac:picMkLst>
        </pc:picChg>
        <pc:picChg chg="add">
          <ac:chgData name="Andrei Phelps" userId="52d40f4f6b0c2d40" providerId="LiveId" clId="{988B1380-4C2F-F34F-908E-3A87B692A3C4}" dt="2024-12-10T03:27:43.798" v="188" actId="26606"/>
          <ac:picMkLst>
            <pc:docMk/>
            <pc:sldMk cId="201568826" sldId="257"/>
            <ac:picMk id="50" creationId="{0D58E222-6309-4F79-AC20-9D3C69CD9B16}"/>
          </ac:picMkLst>
        </pc:picChg>
      </pc:sldChg>
      <pc:sldChg chg="modSp del mod">
        <pc:chgData name="Andrei Phelps" userId="52d40f4f6b0c2d40" providerId="LiveId" clId="{988B1380-4C2F-F34F-908E-3A87B692A3C4}" dt="2024-12-10T01:19:08.618" v="83" actId="2696"/>
        <pc:sldMkLst>
          <pc:docMk/>
          <pc:sldMk cId="1918755368" sldId="257"/>
        </pc:sldMkLst>
        <pc:spChg chg="mod">
          <ac:chgData name="Andrei Phelps" userId="52d40f4f6b0c2d40" providerId="LiveId" clId="{988B1380-4C2F-F34F-908E-3A87B692A3C4}" dt="2024-12-10T01:18:26.699" v="80" actId="20577"/>
          <ac:spMkLst>
            <pc:docMk/>
            <pc:sldMk cId="1918755368" sldId="257"/>
            <ac:spMk id="2" creationId="{41410F30-5C6D-7904-CE25-30C996A46978}"/>
          </ac:spMkLst>
        </pc:spChg>
      </pc:sldChg>
      <pc:sldChg chg="new del">
        <pc:chgData name="Andrei Phelps" userId="52d40f4f6b0c2d40" providerId="LiveId" clId="{988B1380-4C2F-F34F-908E-3A87B692A3C4}" dt="2024-12-10T01:18:41.873" v="82" actId="2696"/>
        <pc:sldMkLst>
          <pc:docMk/>
          <pc:sldMk cId="343475799" sldId="258"/>
        </pc:sldMkLst>
      </pc:sldChg>
      <pc:sldChg chg="addSp delSp modSp new mod setBg">
        <pc:chgData name="Andrei Phelps" userId="52d40f4f6b0c2d40" providerId="LiveId" clId="{988B1380-4C2F-F34F-908E-3A87B692A3C4}" dt="2024-12-10T03:31:42.548" v="203" actId="26606"/>
        <pc:sldMkLst>
          <pc:docMk/>
          <pc:sldMk cId="4098473541" sldId="258"/>
        </pc:sldMkLst>
        <pc:spChg chg="mod">
          <ac:chgData name="Andrei Phelps" userId="52d40f4f6b0c2d40" providerId="LiveId" clId="{988B1380-4C2F-F34F-908E-3A87B692A3C4}" dt="2024-12-10T03:31:42.548" v="203" actId="26606"/>
          <ac:spMkLst>
            <pc:docMk/>
            <pc:sldMk cId="4098473541" sldId="258"/>
            <ac:spMk id="2" creationId="{E4F73D42-F422-5B7F-BECA-054652D43105}"/>
          </ac:spMkLst>
        </pc:spChg>
        <pc:spChg chg="del">
          <ac:chgData name="Andrei Phelps" userId="52d40f4f6b0c2d40" providerId="LiveId" clId="{988B1380-4C2F-F34F-908E-3A87B692A3C4}" dt="2024-12-10T03:28:29.439" v="189" actId="931"/>
          <ac:spMkLst>
            <pc:docMk/>
            <pc:sldMk cId="4098473541" sldId="258"/>
            <ac:spMk id="3" creationId="{52852DDE-9B1E-737B-822F-CD2D060CB520}"/>
          </ac:spMkLst>
        </pc:spChg>
        <pc:spChg chg="mod">
          <ac:chgData name="Andrei Phelps" userId="52d40f4f6b0c2d40" providerId="LiveId" clId="{988B1380-4C2F-F34F-908E-3A87B692A3C4}" dt="2024-12-10T03:31:42.548" v="203" actId="26606"/>
          <ac:spMkLst>
            <pc:docMk/>
            <pc:sldMk cId="4098473541" sldId="258"/>
            <ac:spMk id="4" creationId="{F8DAFE83-7E80-C5CC-2C03-326ADFFBF977}"/>
          </ac:spMkLst>
        </pc:spChg>
        <pc:spChg chg="add del mod">
          <ac:chgData name="Andrei Phelps" userId="52d40f4f6b0c2d40" providerId="LiveId" clId="{988B1380-4C2F-F34F-908E-3A87B692A3C4}" dt="2024-12-10T03:30:07.149" v="193" actId="931"/>
          <ac:spMkLst>
            <pc:docMk/>
            <pc:sldMk cId="4098473541" sldId="258"/>
            <ac:spMk id="8" creationId="{04DD3F13-4274-26EF-6C70-5875BFDC823B}"/>
          </ac:spMkLst>
        </pc:spChg>
        <pc:spChg chg="add">
          <ac:chgData name="Andrei Phelps" userId="52d40f4f6b0c2d40" providerId="LiveId" clId="{988B1380-4C2F-F34F-908E-3A87B692A3C4}" dt="2024-12-10T03:31:42.548" v="203" actId="26606"/>
          <ac:spMkLst>
            <pc:docMk/>
            <pc:sldMk cId="4098473541" sldId="258"/>
            <ac:spMk id="21" creationId="{6478287C-E119-4E9C-95B0-518478BD9D07}"/>
          </ac:spMkLst>
        </pc:spChg>
        <pc:spChg chg="add">
          <ac:chgData name="Andrei Phelps" userId="52d40f4f6b0c2d40" providerId="LiveId" clId="{988B1380-4C2F-F34F-908E-3A87B692A3C4}" dt="2024-12-10T03:31:42.548" v="203" actId="26606"/>
          <ac:spMkLst>
            <pc:docMk/>
            <pc:sldMk cId="4098473541" sldId="258"/>
            <ac:spMk id="23" creationId="{EA4A294F-6D36-425B-8632-27FD6A284D09}"/>
          </ac:spMkLst>
        </pc:spChg>
        <pc:spChg chg="add">
          <ac:chgData name="Andrei Phelps" userId="52d40f4f6b0c2d40" providerId="LiveId" clId="{988B1380-4C2F-F34F-908E-3A87B692A3C4}" dt="2024-12-10T03:31:42.548" v="203" actId="26606"/>
          <ac:spMkLst>
            <pc:docMk/>
            <pc:sldMk cId="4098473541" sldId="258"/>
            <ac:spMk id="25" creationId="{F4979F40-3A44-4CCB-9EB7-F8318BCE576B}"/>
          </ac:spMkLst>
        </pc:spChg>
        <pc:spChg chg="add">
          <ac:chgData name="Andrei Phelps" userId="52d40f4f6b0c2d40" providerId="LiveId" clId="{988B1380-4C2F-F34F-908E-3A87B692A3C4}" dt="2024-12-10T03:31:42.548" v="203" actId="26606"/>
          <ac:spMkLst>
            <pc:docMk/>
            <pc:sldMk cId="4098473541" sldId="258"/>
            <ac:spMk id="29" creationId="{AFD071FA-0514-4371-9568-86216A1F4658}"/>
          </ac:spMkLst>
        </pc:spChg>
        <pc:spChg chg="add">
          <ac:chgData name="Andrei Phelps" userId="52d40f4f6b0c2d40" providerId="LiveId" clId="{988B1380-4C2F-F34F-908E-3A87B692A3C4}" dt="2024-12-10T03:31:42.548" v="203" actId="26606"/>
          <ac:spMkLst>
            <pc:docMk/>
            <pc:sldMk cId="4098473541" sldId="258"/>
            <ac:spMk id="31" creationId="{5211DDA4-E7B5-4325-A844-B7F59B084BA7}"/>
          </ac:spMkLst>
        </pc:spChg>
        <pc:picChg chg="add del mod">
          <ac:chgData name="Andrei Phelps" userId="52d40f4f6b0c2d40" providerId="LiveId" clId="{988B1380-4C2F-F34F-908E-3A87B692A3C4}" dt="2024-12-10T03:28:43.097" v="192" actId="478"/>
          <ac:picMkLst>
            <pc:docMk/>
            <pc:sldMk cId="4098473541" sldId="258"/>
            <ac:picMk id="6" creationId="{3B2E88C5-DDD0-513B-2588-C5A97F8B797B}"/>
          </ac:picMkLst>
        </pc:picChg>
        <pc:picChg chg="add mod">
          <ac:chgData name="Andrei Phelps" userId="52d40f4f6b0c2d40" providerId="LiveId" clId="{988B1380-4C2F-F34F-908E-3A87B692A3C4}" dt="2024-12-10T03:31:42.548" v="203" actId="26606"/>
          <ac:picMkLst>
            <pc:docMk/>
            <pc:sldMk cId="4098473541" sldId="258"/>
            <ac:picMk id="10" creationId="{2C3A6BF9-E1B6-3B46-E321-E453344F5860}"/>
          </ac:picMkLst>
        </pc:picChg>
        <pc:picChg chg="add">
          <ac:chgData name="Andrei Phelps" userId="52d40f4f6b0c2d40" providerId="LiveId" clId="{988B1380-4C2F-F34F-908E-3A87B692A3C4}" dt="2024-12-10T03:31:42.548" v="203" actId="26606"/>
          <ac:picMkLst>
            <pc:docMk/>
            <pc:sldMk cId="4098473541" sldId="258"/>
            <ac:picMk id="15" creationId="{5321D838-2C7E-4177-9DD3-DAC78324A2B2}"/>
          </ac:picMkLst>
        </pc:picChg>
        <pc:picChg chg="add">
          <ac:chgData name="Andrei Phelps" userId="52d40f4f6b0c2d40" providerId="LiveId" clId="{988B1380-4C2F-F34F-908E-3A87B692A3C4}" dt="2024-12-10T03:31:42.548" v="203" actId="26606"/>
          <ac:picMkLst>
            <pc:docMk/>
            <pc:sldMk cId="4098473541" sldId="258"/>
            <ac:picMk id="17" creationId="{224C28B3-E902-49D1-98A0-582D277A0E00}"/>
          </ac:picMkLst>
        </pc:picChg>
        <pc:picChg chg="add">
          <ac:chgData name="Andrei Phelps" userId="52d40f4f6b0c2d40" providerId="LiveId" clId="{988B1380-4C2F-F34F-908E-3A87B692A3C4}" dt="2024-12-10T03:31:42.548" v="203" actId="26606"/>
          <ac:picMkLst>
            <pc:docMk/>
            <pc:sldMk cId="4098473541" sldId="258"/>
            <ac:picMk id="19" creationId="{F3A6C14C-E755-4A02-821B-6EA2D4C9F20D}"/>
          </ac:picMkLst>
        </pc:picChg>
        <pc:picChg chg="add">
          <ac:chgData name="Andrei Phelps" userId="52d40f4f6b0c2d40" providerId="LiveId" clId="{988B1380-4C2F-F34F-908E-3A87B692A3C4}" dt="2024-12-10T03:31:42.548" v="203" actId="26606"/>
          <ac:picMkLst>
            <pc:docMk/>
            <pc:sldMk cId="4098473541" sldId="258"/>
            <ac:picMk id="27" creationId="{15291D39-6B03-4BB5-BFC6-CBF11E90BFD6}"/>
          </ac:picMkLst>
        </pc:picChg>
        <pc:picChg chg="add">
          <ac:chgData name="Andrei Phelps" userId="52d40f4f6b0c2d40" providerId="LiveId" clId="{988B1380-4C2F-F34F-908E-3A87B692A3C4}" dt="2024-12-10T03:31:42.548" v="203" actId="26606"/>
          <ac:picMkLst>
            <pc:docMk/>
            <pc:sldMk cId="4098473541" sldId="258"/>
            <ac:picMk id="33" creationId="{0D58E222-6309-4F79-AC20-9D3C69CD9B16}"/>
          </ac:picMkLst>
        </pc:picChg>
      </pc:sldChg>
      <pc:sldChg chg="addSp delSp modSp new mod ord setBg">
        <pc:chgData name="Andrei Phelps" userId="52d40f4f6b0c2d40" providerId="LiveId" clId="{988B1380-4C2F-F34F-908E-3A87B692A3C4}" dt="2024-12-10T03:33:25.382" v="213" actId="26606"/>
        <pc:sldMkLst>
          <pc:docMk/>
          <pc:sldMk cId="2025295553" sldId="259"/>
        </pc:sldMkLst>
        <pc:spChg chg="mod">
          <ac:chgData name="Andrei Phelps" userId="52d40f4f6b0c2d40" providerId="LiveId" clId="{988B1380-4C2F-F34F-908E-3A87B692A3C4}" dt="2024-12-10T03:33:25.382" v="213" actId="26606"/>
          <ac:spMkLst>
            <pc:docMk/>
            <pc:sldMk cId="2025295553" sldId="259"/>
            <ac:spMk id="2" creationId="{9DEBE0EA-A3F3-48B1-ACD6-A4F83D543C23}"/>
          </ac:spMkLst>
        </pc:spChg>
        <pc:spChg chg="del">
          <ac:chgData name="Andrei Phelps" userId="52d40f4f6b0c2d40" providerId="LiveId" clId="{988B1380-4C2F-F34F-908E-3A87B692A3C4}" dt="2024-12-10T03:32:01.526" v="204" actId="931"/>
          <ac:spMkLst>
            <pc:docMk/>
            <pc:sldMk cId="2025295553" sldId="259"/>
            <ac:spMk id="3" creationId="{25BEB68E-6B1F-104D-A708-E7771AAC3DA5}"/>
          </ac:spMkLst>
        </pc:spChg>
        <pc:spChg chg="mod">
          <ac:chgData name="Andrei Phelps" userId="52d40f4f6b0c2d40" providerId="LiveId" clId="{988B1380-4C2F-F34F-908E-3A87B692A3C4}" dt="2024-12-10T03:33:25.382" v="213" actId="26606"/>
          <ac:spMkLst>
            <pc:docMk/>
            <pc:sldMk cId="2025295553" sldId="259"/>
            <ac:spMk id="4" creationId="{7CF6AD9F-D18E-9100-B8F7-EEC723F53FA2}"/>
          </ac:spMkLst>
        </pc:spChg>
        <pc:spChg chg="add">
          <ac:chgData name="Andrei Phelps" userId="52d40f4f6b0c2d40" providerId="LiveId" clId="{988B1380-4C2F-F34F-908E-3A87B692A3C4}" dt="2024-12-10T03:33:25.382" v="213" actId="26606"/>
          <ac:spMkLst>
            <pc:docMk/>
            <pc:sldMk cId="2025295553" sldId="259"/>
            <ac:spMk id="17" creationId="{6478287C-E119-4E9C-95B0-518478BD9D07}"/>
          </ac:spMkLst>
        </pc:spChg>
        <pc:spChg chg="add">
          <ac:chgData name="Andrei Phelps" userId="52d40f4f6b0c2d40" providerId="LiveId" clId="{988B1380-4C2F-F34F-908E-3A87B692A3C4}" dt="2024-12-10T03:33:25.382" v="213" actId="26606"/>
          <ac:spMkLst>
            <pc:docMk/>
            <pc:sldMk cId="2025295553" sldId="259"/>
            <ac:spMk id="19" creationId="{EA4A294F-6D36-425B-8632-27FD6A284D09}"/>
          </ac:spMkLst>
        </pc:spChg>
        <pc:spChg chg="add">
          <ac:chgData name="Andrei Phelps" userId="52d40f4f6b0c2d40" providerId="LiveId" clId="{988B1380-4C2F-F34F-908E-3A87B692A3C4}" dt="2024-12-10T03:33:25.382" v="213" actId="26606"/>
          <ac:spMkLst>
            <pc:docMk/>
            <pc:sldMk cId="2025295553" sldId="259"/>
            <ac:spMk id="21" creationId="{F4979F40-3A44-4CCB-9EB7-F8318BCE576B}"/>
          </ac:spMkLst>
        </pc:spChg>
        <pc:spChg chg="add">
          <ac:chgData name="Andrei Phelps" userId="52d40f4f6b0c2d40" providerId="LiveId" clId="{988B1380-4C2F-F34F-908E-3A87B692A3C4}" dt="2024-12-10T03:33:25.382" v="213" actId="26606"/>
          <ac:spMkLst>
            <pc:docMk/>
            <pc:sldMk cId="2025295553" sldId="259"/>
            <ac:spMk id="25" creationId="{AFD071FA-0514-4371-9568-86216A1F4658}"/>
          </ac:spMkLst>
        </pc:spChg>
        <pc:spChg chg="add">
          <ac:chgData name="Andrei Phelps" userId="52d40f4f6b0c2d40" providerId="LiveId" clId="{988B1380-4C2F-F34F-908E-3A87B692A3C4}" dt="2024-12-10T03:33:25.382" v="213" actId="26606"/>
          <ac:spMkLst>
            <pc:docMk/>
            <pc:sldMk cId="2025295553" sldId="259"/>
            <ac:spMk id="27" creationId="{5211DDA4-E7B5-4325-A844-B7F59B084BA7}"/>
          </ac:spMkLst>
        </pc:spChg>
        <pc:picChg chg="add mod ord">
          <ac:chgData name="Andrei Phelps" userId="52d40f4f6b0c2d40" providerId="LiveId" clId="{988B1380-4C2F-F34F-908E-3A87B692A3C4}" dt="2024-12-10T03:33:25.382" v="213" actId="26606"/>
          <ac:picMkLst>
            <pc:docMk/>
            <pc:sldMk cId="2025295553" sldId="259"/>
            <ac:picMk id="6" creationId="{65182B9B-3FBE-034E-3FC6-25149638F7C3}"/>
          </ac:picMkLst>
        </pc:picChg>
        <pc:picChg chg="add">
          <ac:chgData name="Andrei Phelps" userId="52d40f4f6b0c2d40" providerId="LiveId" clId="{988B1380-4C2F-F34F-908E-3A87B692A3C4}" dt="2024-12-10T03:33:25.382" v="213" actId="26606"/>
          <ac:picMkLst>
            <pc:docMk/>
            <pc:sldMk cId="2025295553" sldId="259"/>
            <ac:picMk id="11" creationId="{5321D838-2C7E-4177-9DD3-DAC78324A2B2}"/>
          </ac:picMkLst>
        </pc:picChg>
        <pc:picChg chg="add">
          <ac:chgData name="Andrei Phelps" userId="52d40f4f6b0c2d40" providerId="LiveId" clId="{988B1380-4C2F-F34F-908E-3A87B692A3C4}" dt="2024-12-10T03:33:25.382" v="213" actId="26606"/>
          <ac:picMkLst>
            <pc:docMk/>
            <pc:sldMk cId="2025295553" sldId="259"/>
            <ac:picMk id="13" creationId="{224C28B3-E902-49D1-98A0-582D277A0E00}"/>
          </ac:picMkLst>
        </pc:picChg>
        <pc:picChg chg="add">
          <ac:chgData name="Andrei Phelps" userId="52d40f4f6b0c2d40" providerId="LiveId" clId="{988B1380-4C2F-F34F-908E-3A87B692A3C4}" dt="2024-12-10T03:33:25.382" v="213" actId="26606"/>
          <ac:picMkLst>
            <pc:docMk/>
            <pc:sldMk cId="2025295553" sldId="259"/>
            <ac:picMk id="15" creationId="{F3A6C14C-E755-4A02-821B-6EA2D4C9F20D}"/>
          </ac:picMkLst>
        </pc:picChg>
        <pc:picChg chg="add">
          <ac:chgData name="Andrei Phelps" userId="52d40f4f6b0c2d40" providerId="LiveId" clId="{988B1380-4C2F-F34F-908E-3A87B692A3C4}" dt="2024-12-10T03:33:25.382" v="213" actId="26606"/>
          <ac:picMkLst>
            <pc:docMk/>
            <pc:sldMk cId="2025295553" sldId="259"/>
            <ac:picMk id="23" creationId="{15291D39-6B03-4BB5-BFC6-CBF11E90BFD6}"/>
          </ac:picMkLst>
        </pc:picChg>
        <pc:picChg chg="add">
          <ac:chgData name="Andrei Phelps" userId="52d40f4f6b0c2d40" providerId="LiveId" clId="{988B1380-4C2F-F34F-908E-3A87B692A3C4}" dt="2024-12-10T03:33:25.382" v="213" actId="26606"/>
          <ac:picMkLst>
            <pc:docMk/>
            <pc:sldMk cId="2025295553" sldId="259"/>
            <ac:picMk id="29" creationId="{0D58E222-6309-4F79-AC20-9D3C69CD9B16}"/>
          </ac:picMkLst>
        </pc:picChg>
      </pc:sldChg>
      <pc:sldChg chg="addSp delSp modSp new mod setBg">
        <pc:chgData name="Andrei Phelps" userId="52d40f4f6b0c2d40" providerId="LiveId" clId="{988B1380-4C2F-F34F-908E-3A87B692A3C4}" dt="2024-12-10T03:36:39.683" v="244" actId="26606"/>
        <pc:sldMkLst>
          <pc:docMk/>
          <pc:sldMk cId="2762608292" sldId="260"/>
        </pc:sldMkLst>
        <pc:spChg chg="mod">
          <ac:chgData name="Andrei Phelps" userId="52d40f4f6b0c2d40" providerId="LiveId" clId="{988B1380-4C2F-F34F-908E-3A87B692A3C4}" dt="2024-12-10T03:36:39.683" v="244" actId="26606"/>
          <ac:spMkLst>
            <pc:docMk/>
            <pc:sldMk cId="2762608292" sldId="260"/>
            <ac:spMk id="2" creationId="{2B076D00-45AC-DE43-BC4B-EC48DB284161}"/>
          </ac:spMkLst>
        </pc:spChg>
        <pc:spChg chg="del">
          <ac:chgData name="Andrei Phelps" userId="52d40f4f6b0c2d40" providerId="LiveId" clId="{988B1380-4C2F-F34F-908E-3A87B692A3C4}" dt="2024-12-10T03:34:45.665" v="215" actId="931"/>
          <ac:spMkLst>
            <pc:docMk/>
            <pc:sldMk cId="2762608292" sldId="260"/>
            <ac:spMk id="3" creationId="{6955515D-F9E2-1B70-B723-67877DC949F4}"/>
          </ac:spMkLst>
        </pc:spChg>
        <pc:spChg chg="mod">
          <ac:chgData name="Andrei Phelps" userId="52d40f4f6b0c2d40" providerId="LiveId" clId="{988B1380-4C2F-F34F-908E-3A87B692A3C4}" dt="2024-12-10T03:36:39.683" v="244" actId="26606"/>
          <ac:spMkLst>
            <pc:docMk/>
            <pc:sldMk cId="2762608292" sldId="260"/>
            <ac:spMk id="4" creationId="{927ED3BC-63D5-0BE6-ED0D-475C77248A84}"/>
          </ac:spMkLst>
        </pc:spChg>
        <pc:spChg chg="add">
          <ac:chgData name="Andrei Phelps" userId="52d40f4f6b0c2d40" providerId="LiveId" clId="{988B1380-4C2F-F34F-908E-3A87B692A3C4}" dt="2024-12-10T03:36:39.683" v="244" actId="26606"/>
          <ac:spMkLst>
            <pc:docMk/>
            <pc:sldMk cId="2762608292" sldId="260"/>
            <ac:spMk id="17" creationId="{6478287C-E119-4E9C-95B0-518478BD9D07}"/>
          </ac:spMkLst>
        </pc:spChg>
        <pc:spChg chg="add">
          <ac:chgData name="Andrei Phelps" userId="52d40f4f6b0c2d40" providerId="LiveId" clId="{988B1380-4C2F-F34F-908E-3A87B692A3C4}" dt="2024-12-10T03:36:39.683" v="244" actId="26606"/>
          <ac:spMkLst>
            <pc:docMk/>
            <pc:sldMk cId="2762608292" sldId="260"/>
            <ac:spMk id="19" creationId="{EA4A294F-6D36-425B-8632-27FD6A284D09}"/>
          </ac:spMkLst>
        </pc:spChg>
        <pc:spChg chg="add">
          <ac:chgData name="Andrei Phelps" userId="52d40f4f6b0c2d40" providerId="LiveId" clId="{988B1380-4C2F-F34F-908E-3A87B692A3C4}" dt="2024-12-10T03:36:39.683" v="244" actId="26606"/>
          <ac:spMkLst>
            <pc:docMk/>
            <pc:sldMk cId="2762608292" sldId="260"/>
            <ac:spMk id="21" creationId="{F4979F40-3A44-4CCB-9EB7-F8318BCE576B}"/>
          </ac:spMkLst>
        </pc:spChg>
        <pc:spChg chg="add">
          <ac:chgData name="Andrei Phelps" userId="52d40f4f6b0c2d40" providerId="LiveId" clId="{988B1380-4C2F-F34F-908E-3A87B692A3C4}" dt="2024-12-10T03:36:39.683" v="244" actId="26606"/>
          <ac:spMkLst>
            <pc:docMk/>
            <pc:sldMk cId="2762608292" sldId="260"/>
            <ac:spMk id="25" creationId="{AFD071FA-0514-4371-9568-86216A1F4658}"/>
          </ac:spMkLst>
        </pc:spChg>
        <pc:spChg chg="add">
          <ac:chgData name="Andrei Phelps" userId="52d40f4f6b0c2d40" providerId="LiveId" clId="{988B1380-4C2F-F34F-908E-3A87B692A3C4}" dt="2024-12-10T03:36:39.683" v="244" actId="26606"/>
          <ac:spMkLst>
            <pc:docMk/>
            <pc:sldMk cId="2762608292" sldId="260"/>
            <ac:spMk id="27" creationId="{5211DDA4-E7B5-4325-A844-B7F59B084BA7}"/>
          </ac:spMkLst>
        </pc:spChg>
        <pc:picChg chg="add mod ord">
          <ac:chgData name="Andrei Phelps" userId="52d40f4f6b0c2d40" providerId="LiveId" clId="{988B1380-4C2F-F34F-908E-3A87B692A3C4}" dt="2024-12-10T03:36:39.683" v="244" actId="26606"/>
          <ac:picMkLst>
            <pc:docMk/>
            <pc:sldMk cId="2762608292" sldId="260"/>
            <ac:picMk id="6" creationId="{C1AF6E45-E6CE-2099-76CE-579911CB2338}"/>
          </ac:picMkLst>
        </pc:picChg>
        <pc:picChg chg="add">
          <ac:chgData name="Andrei Phelps" userId="52d40f4f6b0c2d40" providerId="LiveId" clId="{988B1380-4C2F-F34F-908E-3A87B692A3C4}" dt="2024-12-10T03:36:39.683" v="244" actId="26606"/>
          <ac:picMkLst>
            <pc:docMk/>
            <pc:sldMk cId="2762608292" sldId="260"/>
            <ac:picMk id="11" creationId="{5321D838-2C7E-4177-9DD3-DAC78324A2B2}"/>
          </ac:picMkLst>
        </pc:picChg>
        <pc:picChg chg="add">
          <ac:chgData name="Andrei Phelps" userId="52d40f4f6b0c2d40" providerId="LiveId" clId="{988B1380-4C2F-F34F-908E-3A87B692A3C4}" dt="2024-12-10T03:36:39.683" v="244" actId="26606"/>
          <ac:picMkLst>
            <pc:docMk/>
            <pc:sldMk cId="2762608292" sldId="260"/>
            <ac:picMk id="13" creationId="{224C28B3-E902-49D1-98A0-582D277A0E00}"/>
          </ac:picMkLst>
        </pc:picChg>
        <pc:picChg chg="add">
          <ac:chgData name="Andrei Phelps" userId="52d40f4f6b0c2d40" providerId="LiveId" clId="{988B1380-4C2F-F34F-908E-3A87B692A3C4}" dt="2024-12-10T03:36:39.683" v="244" actId="26606"/>
          <ac:picMkLst>
            <pc:docMk/>
            <pc:sldMk cId="2762608292" sldId="260"/>
            <ac:picMk id="15" creationId="{F3A6C14C-E755-4A02-821B-6EA2D4C9F20D}"/>
          </ac:picMkLst>
        </pc:picChg>
        <pc:picChg chg="add">
          <ac:chgData name="Andrei Phelps" userId="52d40f4f6b0c2d40" providerId="LiveId" clId="{988B1380-4C2F-F34F-908E-3A87B692A3C4}" dt="2024-12-10T03:36:39.683" v="244" actId="26606"/>
          <ac:picMkLst>
            <pc:docMk/>
            <pc:sldMk cId="2762608292" sldId="260"/>
            <ac:picMk id="23" creationId="{15291D39-6B03-4BB5-BFC6-CBF11E90BFD6}"/>
          </ac:picMkLst>
        </pc:picChg>
        <pc:picChg chg="add">
          <ac:chgData name="Andrei Phelps" userId="52d40f4f6b0c2d40" providerId="LiveId" clId="{988B1380-4C2F-F34F-908E-3A87B692A3C4}" dt="2024-12-10T03:36:39.683" v="244" actId="26606"/>
          <ac:picMkLst>
            <pc:docMk/>
            <pc:sldMk cId="2762608292" sldId="260"/>
            <ac:picMk id="29" creationId="{0D58E222-6309-4F79-AC20-9D3C69CD9B16}"/>
          </ac:picMkLst>
        </pc:picChg>
      </pc:sldChg>
      <pc:sldChg chg="addSp delSp modSp new mod ord setBg setClrOvrMap">
        <pc:chgData name="Andrei Phelps" userId="52d40f4f6b0c2d40" providerId="LiveId" clId="{988B1380-4C2F-F34F-908E-3A87B692A3C4}" dt="2024-12-10T05:13:37.507" v="422" actId="26606"/>
        <pc:sldMkLst>
          <pc:docMk/>
          <pc:sldMk cId="3738678358" sldId="261"/>
        </pc:sldMkLst>
        <pc:spChg chg="mod">
          <ac:chgData name="Andrei Phelps" userId="52d40f4f6b0c2d40" providerId="LiveId" clId="{988B1380-4C2F-F34F-908E-3A87B692A3C4}" dt="2024-12-10T05:13:37.484" v="421" actId="26606"/>
          <ac:spMkLst>
            <pc:docMk/>
            <pc:sldMk cId="3738678358" sldId="261"/>
            <ac:spMk id="2" creationId="{DB4240B1-37D7-DCC2-F5DB-718FD4C368C7}"/>
          </ac:spMkLst>
        </pc:spChg>
        <pc:spChg chg="del">
          <ac:chgData name="Andrei Phelps" userId="52d40f4f6b0c2d40" providerId="LiveId" clId="{988B1380-4C2F-F34F-908E-3A87B692A3C4}" dt="2024-12-10T03:37:42.309" v="280" actId="931"/>
          <ac:spMkLst>
            <pc:docMk/>
            <pc:sldMk cId="3738678358" sldId="261"/>
            <ac:spMk id="3" creationId="{8C68E1D4-A5CD-9E22-87B8-D46F3D73CDE3}"/>
          </ac:spMkLst>
        </pc:spChg>
        <pc:spChg chg="mod">
          <ac:chgData name="Andrei Phelps" userId="52d40f4f6b0c2d40" providerId="LiveId" clId="{988B1380-4C2F-F34F-908E-3A87B692A3C4}" dt="2024-12-10T05:13:37.484" v="421" actId="26606"/>
          <ac:spMkLst>
            <pc:docMk/>
            <pc:sldMk cId="3738678358" sldId="261"/>
            <ac:spMk id="4" creationId="{722BB7E1-162A-1AF2-1449-AFA46A561404}"/>
          </ac:spMkLst>
        </pc:spChg>
        <pc:spChg chg="add del mod">
          <ac:chgData name="Andrei Phelps" userId="52d40f4f6b0c2d40" providerId="LiveId" clId="{988B1380-4C2F-F34F-908E-3A87B692A3C4}" dt="2024-12-10T03:39:09.542" v="284" actId="931"/>
          <ac:spMkLst>
            <pc:docMk/>
            <pc:sldMk cId="3738678358" sldId="261"/>
            <ac:spMk id="8" creationId="{89180D9F-3B1E-1188-FDEB-F52BB15EFC9C}"/>
          </ac:spMkLst>
        </pc:spChg>
        <pc:spChg chg="add del">
          <ac:chgData name="Andrei Phelps" userId="52d40f4f6b0c2d40" providerId="LiveId" clId="{988B1380-4C2F-F34F-908E-3A87B692A3C4}" dt="2024-12-10T05:11:48.855" v="407" actId="26606"/>
          <ac:spMkLst>
            <pc:docMk/>
            <pc:sldMk cId="3738678358" sldId="261"/>
            <ac:spMk id="21" creationId="{6478287C-E119-4E9C-95B0-518478BD9D07}"/>
          </ac:spMkLst>
        </pc:spChg>
        <pc:spChg chg="add del">
          <ac:chgData name="Andrei Phelps" userId="52d40f4f6b0c2d40" providerId="LiveId" clId="{988B1380-4C2F-F34F-908E-3A87B692A3C4}" dt="2024-12-10T05:11:48.855" v="407" actId="26606"/>
          <ac:spMkLst>
            <pc:docMk/>
            <pc:sldMk cId="3738678358" sldId="261"/>
            <ac:spMk id="23" creationId="{EA4A294F-6D36-425B-8632-27FD6A284D09}"/>
          </ac:spMkLst>
        </pc:spChg>
        <pc:spChg chg="add del">
          <ac:chgData name="Andrei Phelps" userId="52d40f4f6b0c2d40" providerId="LiveId" clId="{988B1380-4C2F-F34F-908E-3A87B692A3C4}" dt="2024-12-10T05:11:48.855" v="407" actId="26606"/>
          <ac:spMkLst>
            <pc:docMk/>
            <pc:sldMk cId="3738678358" sldId="261"/>
            <ac:spMk id="29" creationId="{D0D98427-7B26-46E2-93FE-CB8CD38542AE}"/>
          </ac:spMkLst>
        </pc:spChg>
        <pc:spChg chg="add del">
          <ac:chgData name="Andrei Phelps" userId="52d40f4f6b0c2d40" providerId="LiveId" clId="{988B1380-4C2F-F34F-908E-3A87B692A3C4}" dt="2024-12-10T05:11:48.855" v="407" actId="26606"/>
          <ac:spMkLst>
            <pc:docMk/>
            <pc:sldMk cId="3738678358" sldId="261"/>
            <ac:spMk id="31" creationId="{B15A4233-F980-4EF6-B2C0-D7C63E752ADF}"/>
          </ac:spMkLst>
        </pc:spChg>
        <pc:spChg chg="add del">
          <ac:chgData name="Andrei Phelps" userId="52d40f4f6b0c2d40" providerId="LiveId" clId="{988B1380-4C2F-F34F-908E-3A87B692A3C4}" dt="2024-12-10T05:11:48.855" v="407" actId="26606"/>
          <ac:spMkLst>
            <pc:docMk/>
            <pc:sldMk cId="3738678358" sldId="261"/>
            <ac:spMk id="35" creationId="{421B5709-714B-4EA8-8C75-C105D9B4D5DD}"/>
          </ac:spMkLst>
        </pc:spChg>
        <pc:spChg chg="add del">
          <ac:chgData name="Andrei Phelps" userId="52d40f4f6b0c2d40" providerId="LiveId" clId="{988B1380-4C2F-F34F-908E-3A87B692A3C4}" dt="2024-12-10T05:13:37.507" v="422" actId="26606"/>
          <ac:spMkLst>
            <pc:docMk/>
            <pc:sldMk cId="3738678358" sldId="261"/>
            <ac:spMk id="46" creationId="{C6DB8A24-0DF2-4AB3-9191-C02AB6937C1F}"/>
          </ac:spMkLst>
        </pc:spChg>
        <pc:spChg chg="add del">
          <ac:chgData name="Andrei Phelps" userId="52d40f4f6b0c2d40" providerId="LiveId" clId="{988B1380-4C2F-F34F-908E-3A87B692A3C4}" dt="2024-12-10T05:13:37.507" v="422" actId="26606"/>
          <ac:spMkLst>
            <pc:docMk/>
            <pc:sldMk cId="3738678358" sldId="261"/>
            <ac:spMk id="48" creationId="{6924F406-F250-4FCF-A28E-52F364A5AA1D}"/>
          </ac:spMkLst>
        </pc:spChg>
        <pc:spChg chg="add del">
          <ac:chgData name="Andrei Phelps" userId="52d40f4f6b0c2d40" providerId="LiveId" clId="{988B1380-4C2F-F34F-908E-3A87B692A3C4}" dt="2024-12-10T05:13:37.507" v="422" actId="26606"/>
          <ac:spMkLst>
            <pc:docMk/>
            <pc:sldMk cId="3738678358" sldId="261"/>
            <ac:spMk id="54" creationId="{78A4CDE5-C7BC-41E1-8A4A-79E024CC09F3}"/>
          </ac:spMkLst>
        </pc:spChg>
        <pc:spChg chg="add del">
          <ac:chgData name="Andrei Phelps" userId="52d40f4f6b0c2d40" providerId="LiveId" clId="{988B1380-4C2F-F34F-908E-3A87B692A3C4}" dt="2024-12-10T05:13:32.331" v="413" actId="26606"/>
          <ac:spMkLst>
            <pc:docMk/>
            <pc:sldMk cId="3738678358" sldId="261"/>
            <ac:spMk id="67" creationId="{C6DB8A24-0DF2-4AB3-9191-C02AB6937C1F}"/>
          </ac:spMkLst>
        </pc:spChg>
        <pc:spChg chg="add del">
          <ac:chgData name="Andrei Phelps" userId="52d40f4f6b0c2d40" providerId="LiveId" clId="{988B1380-4C2F-F34F-908E-3A87B692A3C4}" dt="2024-12-10T05:13:32.331" v="413" actId="26606"/>
          <ac:spMkLst>
            <pc:docMk/>
            <pc:sldMk cId="3738678358" sldId="261"/>
            <ac:spMk id="69" creationId="{6924F406-F250-4FCF-A28E-52F364A5AA1D}"/>
          </ac:spMkLst>
        </pc:spChg>
        <pc:spChg chg="add del">
          <ac:chgData name="Andrei Phelps" userId="52d40f4f6b0c2d40" providerId="LiveId" clId="{988B1380-4C2F-F34F-908E-3A87B692A3C4}" dt="2024-12-10T05:13:36.265" v="419" actId="26606"/>
          <ac:spMkLst>
            <pc:docMk/>
            <pc:sldMk cId="3738678358" sldId="261"/>
            <ac:spMk id="73" creationId="{3D0E302E-D9CD-4301-A67C-2F0F43791D81}"/>
          </ac:spMkLst>
        </pc:spChg>
        <pc:spChg chg="add del">
          <ac:chgData name="Andrei Phelps" userId="52d40f4f6b0c2d40" providerId="LiveId" clId="{988B1380-4C2F-F34F-908E-3A87B692A3C4}" dt="2024-12-10T05:13:32.331" v="413" actId="26606"/>
          <ac:spMkLst>
            <pc:docMk/>
            <pc:sldMk cId="3738678358" sldId="261"/>
            <ac:spMk id="75" creationId="{C493E730-2044-49B5-A022-B8D6F359343E}"/>
          </ac:spMkLst>
        </pc:spChg>
        <pc:spChg chg="add del">
          <ac:chgData name="Andrei Phelps" userId="52d40f4f6b0c2d40" providerId="LiveId" clId="{988B1380-4C2F-F34F-908E-3A87B692A3C4}" dt="2024-12-10T05:13:34.174" v="415" actId="26606"/>
          <ac:spMkLst>
            <pc:docMk/>
            <pc:sldMk cId="3738678358" sldId="261"/>
            <ac:spMk id="82" creationId="{C6DB8A24-0DF2-4AB3-9191-C02AB6937C1F}"/>
          </ac:spMkLst>
        </pc:spChg>
        <pc:spChg chg="add del">
          <ac:chgData name="Andrei Phelps" userId="52d40f4f6b0c2d40" providerId="LiveId" clId="{988B1380-4C2F-F34F-908E-3A87B692A3C4}" dt="2024-12-10T05:13:34.174" v="415" actId="26606"/>
          <ac:spMkLst>
            <pc:docMk/>
            <pc:sldMk cId="3738678358" sldId="261"/>
            <ac:spMk id="83" creationId="{6924F406-F250-4FCF-A28E-52F364A5AA1D}"/>
          </ac:spMkLst>
        </pc:spChg>
        <pc:spChg chg="add del">
          <ac:chgData name="Andrei Phelps" userId="52d40f4f6b0c2d40" providerId="LiveId" clId="{988B1380-4C2F-F34F-908E-3A87B692A3C4}" dt="2024-12-10T05:13:34.174" v="415" actId="26606"/>
          <ac:spMkLst>
            <pc:docMk/>
            <pc:sldMk cId="3738678358" sldId="261"/>
            <ac:spMk id="86" creationId="{78A4CDE5-C7BC-41E1-8A4A-79E024CC09F3}"/>
          </ac:spMkLst>
        </pc:spChg>
        <pc:spChg chg="add del">
          <ac:chgData name="Andrei Phelps" userId="52d40f4f6b0c2d40" providerId="LiveId" clId="{988B1380-4C2F-F34F-908E-3A87B692A3C4}" dt="2024-12-10T05:13:35.299" v="417" actId="26606"/>
          <ac:spMkLst>
            <pc:docMk/>
            <pc:sldMk cId="3738678358" sldId="261"/>
            <ac:spMk id="92" creationId="{C6DB8A24-0DF2-4AB3-9191-C02AB6937C1F}"/>
          </ac:spMkLst>
        </pc:spChg>
        <pc:spChg chg="add del">
          <ac:chgData name="Andrei Phelps" userId="52d40f4f6b0c2d40" providerId="LiveId" clId="{988B1380-4C2F-F34F-908E-3A87B692A3C4}" dt="2024-12-10T05:13:35.299" v="417" actId="26606"/>
          <ac:spMkLst>
            <pc:docMk/>
            <pc:sldMk cId="3738678358" sldId="261"/>
            <ac:spMk id="93" creationId="{6924F406-F250-4FCF-A28E-52F364A5AA1D}"/>
          </ac:spMkLst>
        </pc:spChg>
        <pc:spChg chg="add del">
          <ac:chgData name="Andrei Phelps" userId="52d40f4f6b0c2d40" providerId="LiveId" clId="{988B1380-4C2F-F34F-908E-3A87B692A3C4}" dt="2024-12-10T05:13:35.299" v="417" actId="26606"/>
          <ac:spMkLst>
            <pc:docMk/>
            <pc:sldMk cId="3738678358" sldId="261"/>
            <ac:spMk id="95" creationId="{C493E730-2044-49B5-A022-B8D6F359343E}"/>
          </ac:spMkLst>
        </pc:spChg>
        <pc:spChg chg="add del">
          <ac:chgData name="Andrei Phelps" userId="52d40f4f6b0c2d40" providerId="LiveId" clId="{988B1380-4C2F-F34F-908E-3A87B692A3C4}" dt="2024-12-10T05:13:36.265" v="419" actId="26606"/>
          <ac:spMkLst>
            <pc:docMk/>
            <pc:sldMk cId="3738678358" sldId="261"/>
            <ac:spMk id="101" creationId="{C6DB8A24-0DF2-4AB3-9191-C02AB6937C1F}"/>
          </ac:spMkLst>
        </pc:spChg>
        <pc:spChg chg="add del">
          <ac:chgData name="Andrei Phelps" userId="52d40f4f6b0c2d40" providerId="LiveId" clId="{988B1380-4C2F-F34F-908E-3A87B692A3C4}" dt="2024-12-10T05:13:36.265" v="419" actId="26606"/>
          <ac:spMkLst>
            <pc:docMk/>
            <pc:sldMk cId="3738678358" sldId="261"/>
            <ac:spMk id="102" creationId="{6924F406-F250-4FCF-A28E-52F364A5AA1D}"/>
          </ac:spMkLst>
        </pc:spChg>
        <pc:spChg chg="add del">
          <ac:chgData name="Andrei Phelps" userId="52d40f4f6b0c2d40" providerId="LiveId" clId="{988B1380-4C2F-F34F-908E-3A87B692A3C4}" dt="2024-12-10T05:13:36.265" v="419" actId="26606"/>
          <ac:spMkLst>
            <pc:docMk/>
            <pc:sldMk cId="3738678358" sldId="261"/>
            <ac:spMk id="103" creationId="{E4055289-E0C6-4BD3-83C1-D3C3059323A2}"/>
          </ac:spMkLst>
        </pc:spChg>
        <pc:spChg chg="add del">
          <ac:chgData name="Andrei Phelps" userId="52d40f4f6b0c2d40" providerId="LiveId" clId="{988B1380-4C2F-F34F-908E-3A87B692A3C4}" dt="2024-12-10T05:13:36.265" v="419" actId="26606"/>
          <ac:spMkLst>
            <pc:docMk/>
            <pc:sldMk cId="3738678358" sldId="261"/>
            <ac:spMk id="105" creationId="{35174CBE-3C8C-4936-BADC-26BFB4F07FA9}"/>
          </ac:spMkLst>
        </pc:spChg>
        <pc:spChg chg="add del">
          <ac:chgData name="Andrei Phelps" userId="52d40f4f6b0c2d40" providerId="LiveId" clId="{988B1380-4C2F-F34F-908E-3A87B692A3C4}" dt="2024-12-10T05:13:36.265" v="419" actId="26606"/>
          <ac:spMkLst>
            <pc:docMk/>
            <pc:sldMk cId="3738678358" sldId="261"/>
            <ac:spMk id="107" creationId="{932BC668-4D51-4090-89E3-5613B832E4F8}"/>
          </ac:spMkLst>
        </pc:spChg>
        <pc:spChg chg="add del">
          <ac:chgData name="Andrei Phelps" userId="52d40f4f6b0c2d40" providerId="LiveId" clId="{988B1380-4C2F-F34F-908E-3A87B692A3C4}" dt="2024-12-10T05:13:37.484" v="421" actId="26606"/>
          <ac:spMkLst>
            <pc:docMk/>
            <pc:sldMk cId="3738678358" sldId="261"/>
            <ac:spMk id="112" creationId="{6478287C-E119-4E9C-95B0-518478BD9D07}"/>
          </ac:spMkLst>
        </pc:spChg>
        <pc:spChg chg="add del">
          <ac:chgData name="Andrei Phelps" userId="52d40f4f6b0c2d40" providerId="LiveId" clId="{988B1380-4C2F-F34F-908E-3A87B692A3C4}" dt="2024-12-10T05:13:37.484" v="421" actId="26606"/>
          <ac:spMkLst>
            <pc:docMk/>
            <pc:sldMk cId="3738678358" sldId="261"/>
            <ac:spMk id="113" creationId="{EA4A294F-6D36-425B-8632-27FD6A284D09}"/>
          </ac:spMkLst>
        </pc:spChg>
        <pc:spChg chg="add">
          <ac:chgData name="Andrei Phelps" userId="52d40f4f6b0c2d40" providerId="LiveId" clId="{988B1380-4C2F-F34F-908E-3A87B692A3C4}" dt="2024-12-10T05:13:37.507" v="422" actId="26606"/>
          <ac:spMkLst>
            <pc:docMk/>
            <pc:sldMk cId="3738678358" sldId="261"/>
            <ac:spMk id="118" creationId="{C6DB8A24-0DF2-4AB3-9191-C02AB6937C1F}"/>
          </ac:spMkLst>
        </pc:spChg>
        <pc:spChg chg="add">
          <ac:chgData name="Andrei Phelps" userId="52d40f4f6b0c2d40" providerId="LiveId" clId="{988B1380-4C2F-F34F-908E-3A87B692A3C4}" dt="2024-12-10T05:13:37.507" v="422" actId="26606"/>
          <ac:spMkLst>
            <pc:docMk/>
            <pc:sldMk cId="3738678358" sldId="261"/>
            <ac:spMk id="119" creationId="{6924F406-F250-4FCF-A28E-52F364A5AA1D}"/>
          </ac:spMkLst>
        </pc:spChg>
        <pc:spChg chg="add">
          <ac:chgData name="Andrei Phelps" userId="52d40f4f6b0c2d40" providerId="LiveId" clId="{988B1380-4C2F-F34F-908E-3A87B692A3C4}" dt="2024-12-10T05:13:37.507" v="422" actId="26606"/>
          <ac:spMkLst>
            <pc:docMk/>
            <pc:sldMk cId="3738678358" sldId="261"/>
            <ac:spMk id="122" creationId="{78A4CDE5-C7BC-41E1-8A4A-79E024CC09F3}"/>
          </ac:spMkLst>
        </pc:spChg>
        <pc:grpChg chg="add del">
          <ac:chgData name="Andrei Phelps" userId="52d40f4f6b0c2d40" providerId="LiveId" clId="{988B1380-4C2F-F34F-908E-3A87B692A3C4}" dt="2024-12-10T05:13:37.507" v="422" actId="26606"/>
          <ac:grpSpMkLst>
            <pc:docMk/>
            <pc:sldMk cId="3738678358" sldId="261"/>
            <ac:grpSpMk id="50" creationId="{905A9BAA-B344-45D2-838C-73856C4B15D4}"/>
          </ac:grpSpMkLst>
        </pc:grpChg>
        <pc:grpChg chg="add del">
          <ac:chgData name="Andrei Phelps" userId="52d40f4f6b0c2d40" providerId="LiveId" clId="{988B1380-4C2F-F34F-908E-3A87B692A3C4}" dt="2024-12-10T05:13:32.331" v="413" actId="26606"/>
          <ac:grpSpMkLst>
            <pc:docMk/>
            <pc:sldMk cId="3738678358" sldId="261"/>
            <ac:grpSpMk id="71" creationId="{5B988D63-FA8B-436C-902E-E5005BC0492F}"/>
          </ac:grpSpMkLst>
        </pc:grpChg>
        <pc:grpChg chg="add del">
          <ac:chgData name="Andrei Phelps" userId="52d40f4f6b0c2d40" providerId="LiveId" clId="{988B1380-4C2F-F34F-908E-3A87B692A3C4}" dt="2024-12-10T05:13:34.174" v="415" actId="26606"/>
          <ac:grpSpMkLst>
            <pc:docMk/>
            <pc:sldMk cId="3738678358" sldId="261"/>
            <ac:grpSpMk id="84" creationId="{905A9BAA-B344-45D2-838C-73856C4B15D4}"/>
          </ac:grpSpMkLst>
        </pc:grpChg>
        <pc:grpChg chg="add del">
          <ac:chgData name="Andrei Phelps" userId="52d40f4f6b0c2d40" providerId="LiveId" clId="{988B1380-4C2F-F34F-908E-3A87B692A3C4}" dt="2024-12-10T05:13:35.299" v="417" actId="26606"/>
          <ac:grpSpMkLst>
            <pc:docMk/>
            <pc:sldMk cId="3738678358" sldId="261"/>
            <ac:grpSpMk id="94" creationId="{5B988D63-FA8B-436C-902E-E5005BC0492F}"/>
          </ac:grpSpMkLst>
        </pc:grpChg>
        <pc:grpChg chg="add">
          <ac:chgData name="Andrei Phelps" userId="52d40f4f6b0c2d40" providerId="LiveId" clId="{988B1380-4C2F-F34F-908E-3A87B692A3C4}" dt="2024-12-10T05:13:37.507" v="422" actId="26606"/>
          <ac:grpSpMkLst>
            <pc:docMk/>
            <pc:sldMk cId="3738678358" sldId="261"/>
            <ac:grpSpMk id="120" creationId="{905A9BAA-B344-45D2-838C-73856C4B15D4}"/>
          </ac:grpSpMkLst>
        </pc:grpChg>
        <pc:picChg chg="add del mod">
          <ac:chgData name="Andrei Phelps" userId="52d40f4f6b0c2d40" providerId="LiveId" clId="{988B1380-4C2F-F34F-908E-3A87B692A3C4}" dt="2024-12-10T03:37:47.516" v="283" actId="478"/>
          <ac:picMkLst>
            <pc:docMk/>
            <pc:sldMk cId="3738678358" sldId="261"/>
            <ac:picMk id="6" creationId="{E3B54B35-C696-3531-D87A-5F99D86375ED}"/>
          </ac:picMkLst>
        </pc:picChg>
        <pc:picChg chg="add mod ord">
          <ac:chgData name="Andrei Phelps" userId="52d40f4f6b0c2d40" providerId="LiveId" clId="{988B1380-4C2F-F34F-908E-3A87B692A3C4}" dt="2024-12-10T05:13:37.484" v="421" actId="26606"/>
          <ac:picMkLst>
            <pc:docMk/>
            <pc:sldMk cId="3738678358" sldId="261"/>
            <ac:picMk id="10" creationId="{1A51B063-C75F-4E1C-E46E-4DB47D61331A}"/>
          </ac:picMkLst>
        </pc:picChg>
        <pc:picChg chg="add del">
          <ac:chgData name="Andrei Phelps" userId="52d40f4f6b0c2d40" providerId="LiveId" clId="{988B1380-4C2F-F34F-908E-3A87B692A3C4}" dt="2024-12-10T05:11:48.855" v="407" actId="26606"/>
          <ac:picMkLst>
            <pc:docMk/>
            <pc:sldMk cId="3738678358" sldId="261"/>
            <ac:picMk id="15" creationId="{5321D838-2C7E-4177-9DD3-DAC78324A2B2}"/>
          </ac:picMkLst>
        </pc:picChg>
        <pc:picChg chg="add del">
          <ac:chgData name="Andrei Phelps" userId="52d40f4f6b0c2d40" providerId="LiveId" clId="{988B1380-4C2F-F34F-908E-3A87B692A3C4}" dt="2024-12-10T05:11:48.855" v="407" actId="26606"/>
          <ac:picMkLst>
            <pc:docMk/>
            <pc:sldMk cId="3738678358" sldId="261"/>
            <ac:picMk id="17" creationId="{224C28B3-E902-49D1-98A0-582D277A0E00}"/>
          </ac:picMkLst>
        </pc:picChg>
        <pc:picChg chg="add del">
          <ac:chgData name="Andrei Phelps" userId="52d40f4f6b0c2d40" providerId="LiveId" clId="{988B1380-4C2F-F34F-908E-3A87B692A3C4}" dt="2024-12-10T05:11:48.855" v="407" actId="26606"/>
          <ac:picMkLst>
            <pc:docMk/>
            <pc:sldMk cId="3738678358" sldId="261"/>
            <ac:picMk id="19" creationId="{F3A6C14C-E755-4A02-821B-6EA2D4C9F20D}"/>
          </ac:picMkLst>
        </pc:picChg>
        <pc:picChg chg="add del">
          <ac:chgData name="Andrei Phelps" userId="52d40f4f6b0c2d40" providerId="LiveId" clId="{988B1380-4C2F-F34F-908E-3A87B692A3C4}" dt="2024-12-10T05:11:48.855" v="407" actId="26606"/>
          <ac:picMkLst>
            <pc:docMk/>
            <pc:sldMk cId="3738678358" sldId="261"/>
            <ac:picMk id="25" creationId="{B3F9E774-F054-4892-8E69-C76B2C8545F2}"/>
          </ac:picMkLst>
        </pc:picChg>
        <pc:picChg chg="add del">
          <ac:chgData name="Andrei Phelps" userId="52d40f4f6b0c2d40" providerId="LiveId" clId="{988B1380-4C2F-F34F-908E-3A87B692A3C4}" dt="2024-12-10T05:11:48.855" v="407" actId="26606"/>
          <ac:picMkLst>
            <pc:docMk/>
            <pc:sldMk cId="3738678358" sldId="261"/>
            <ac:picMk id="27" creationId="{BEF6A099-2A38-4C66-88FF-FDBCB564E5F8}"/>
          </ac:picMkLst>
        </pc:picChg>
        <pc:picChg chg="add del">
          <ac:chgData name="Andrei Phelps" userId="52d40f4f6b0c2d40" providerId="LiveId" clId="{988B1380-4C2F-F34F-908E-3A87B692A3C4}" dt="2024-12-10T05:11:48.855" v="407" actId="26606"/>
          <ac:picMkLst>
            <pc:docMk/>
            <pc:sldMk cId="3738678358" sldId="261"/>
            <ac:picMk id="33" creationId="{3B7E3E62-AACE-4D18-93B3-B4C452E287C4}"/>
          </ac:picMkLst>
        </pc:picChg>
        <pc:picChg chg="add del">
          <ac:chgData name="Andrei Phelps" userId="52d40f4f6b0c2d40" providerId="LiveId" clId="{988B1380-4C2F-F34F-908E-3A87B692A3C4}" dt="2024-12-10T05:13:37.507" v="422" actId="26606"/>
          <ac:picMkLst>
            <pc:docMk/>
            <pc:sldMk cId="3738678358" sldId="261"/>
            <ac:picMk id="40" creationId="{01CFC1BB-C5B3-4479-9752-C53221627F91}"/>
          </ac:picMkLst>
        </pc:picChg>
        <pc:picChg chg="add del">
          <ac:chgData name="Andrei Phelps" userId="52d40f4f6b0c2d40" providerId="LiveId" clId="{988B1380-4C2F-F34F-908E-3A87B692A3C4}" dt="2024-12-10T05:13:37.507" v="422" actId="26606"/>
          <ac:picMkLst>
            <pc:docMk/>
            <pc:sldMk cId="3738678358" sldId="261"/>
            <ac:picMk id="42" creationId="{C56FCE19-3103-4473-A92E-E38D00FCD006}"/>
          </ac:picMkLst>
        </pc:picChg>
        <pc:picChg chg="add del">
          <ac:chgData name="Andrei Phelps" userId="52d40f4f6b0c2d40" providerId="LiveId" clId="{988B1380-4C2F-F34F-908E-3A87B692A3C4}" dt="2024-12-10T05:13:37.507" v="422" actId="26606"/>
          <ac:picMkLst>
            <pc:docMk/>
            <pc:sldMk cId="3738678358" sldId="261"/>
            <ac:picMk id="44" creationId="{E909C556-FC01-4870-ABC0-8D5C17BD0F3D}"/>
          </ac:picMkLst>
        </pc:picChg>
        <pc:picChg chg="add del">
          <ac:chgData name="Andrei Phelps" userId="52d40f4f6b0c2d40" providerId="LiveId" clId="{988B1380-4C2F-F34F-908E-3A87B692A3C4}" dt="2024-12-10T05:13:37.507" v="422" actId="26606"/>
          <ac:picMkLst>
            <pc:docMk/>
            <pc:sldMk cId="3738678358" sldId="261"/>
            <ac:picMk id="56" creationId="{025C7952-5703-489E-8DBD-F2EFAC8EEB05}"/>
          </ac:picMkLst>
        </pc:picChg>
        <pc:picChg chg="add del">
          <ac:chgData name="Andrei Phelps" userId="52d40f4f6b0c2d40" providerId="LiveId" clId="{988B1380-4C2F-F34F-908E-3A87B692A3C4}" dt="2024-12-10T05:13:32.331" v="413" actId="26606"/>
          <ac:picMkLst>
            <pc:docMk/>
            <pc:sldMk cId="3738678358" sldId="261"/>
            <ac:picMk id="61" creationId="{01CFC1BB-C5B3-4479-9752-C53221627F91}"/>
          </ac:picMkLst>
        </pc:picChg>
        <pc:picChg chg="add del">
          <ac:chgData name="Andrei Phelps" userId="52d40f4f6b0c2d40" providerId="LiveId" clId="{988B1380-4C2F-F34F-908E-3A87B692A3C4}" dt="2024-12-10T05:13:32.331" v="413" actId="26606"/>
          <ac:picMkLst>
            <pc:docMk/>
            <pc:sldMk cId="3738678358" sldId="261"/>
            <ac:picMk id="63" creationId="{C56FCE19-3103-4473-A92E-E38D00FCD006}"/>
          </ac:picMkLst>
        </pc:picChg>
        <pc:picChg chg="add del">
          <ac:chgData name="Andrei Phelps" userId="52d40f4f6b0c2d40" providerId="LiveId" clId="{988B1380-4C2F-F34F-908E-3A87B692A3C4}" dt="2024-12-10T05:13:32.331" v="413" actId="26606"/>
          <ac:picMkLst>
            <pc:docMk/>
            <pc:sldMk cId="3738678358" sldId="261"/>
            <ac:picMk id="65" creationId="{E909C556-FC01-4870-ABC0-8D5C17BD0F3D}"/>
          </ac:picMkLst>
        </pc:picChg>
        <pc:picChg chg="add del">
          <ac:chgData name="Andrei Phelps" userId="52d40f4f6b0c2d40" providerId="LiveId" clId="{988B1380-4C2F-F34F-908E-3A87B692A3C4}" dt="2024-12-10T05:13:32.331" v="413" actId="26606"/>
          <ac:picMkLst>
            <pc:docMk/>
            <pc:sldMk cId="3738678358" sldId="261"/>
            <ac:picMk id="77" creationId="{78976801-4346-4636-BA62-265C81DFE7C4}"/>
          </ac:picMkLst>
        </pc:picChg>
        <pc:picChg chg="add del">
          <ac:chgData name="Andrei Phelps" userId="52d40f4f6b0c2d40" providerId="LiveId" clId="{988B1380-4C2F-F34F-908E-3A87B692A3C4}" dt="2024-12-10T05:13:34.174" v="415" actId="26606"/>
          <ac:picMkLst>
            <pc:docMk/>
            <pc:sldMk cId="3738678358" sldId="261"/>
            <ac:picMk id="79" creationId="{01CFC1BB-C5B3-4479-9752-C53221627F91}"/>
          </ac:picMkLst>
        </pc:picChg>
        <pc:picChg chg="add del">
          <ac:chgData name="Andrei Phelps" userId="52d40f4f6b0c2d40" providerId="LiveId" clId="{988B1380-4C2F-F34F-908E-3A87B692A3C4}" dt="2024-12-10T05:13:34.174" v="415" actId="26606"/>
          <ac:picMkLst>
            <pc:docMk/>
            <pc:sldMk cId="3738678358" sldId="261"/>
            <ac:picMk id="80" creationId="{C56FCE19-3103-4473-A92E-E38D00FCD006}"/>
          </ac:picMkLst>
        </pc:picChg>
        <pc:picChg chg="add del">
          <ac:chgData name="Andrei Phelps" userId="52d40f4f6b0c2d40" providerId="LiveId" clId="{988B1380-4C2F-F34F-908E-3A87B692A3C4}" dt="2024-12-10T05:13:34.174" v="415" actId="26606"/>
          <ac:picMkLst>
            <pc:docMk/>
            <pc:sldMk cId="3738678358" sldId="261"/>
            <ac:picMk id="81" creationId="{E909C556-FC01-4870-ABC0-8D5C17BD0F3D}"/>
          </ac:picMkLst>
        </pc:picChg>
        <pc:picChg chg="add del">
          <ac:chgData name="Andrei Phelps" userId="52d40f4f6b0c2d40" providerId="LiveId" clId="{988B1380-4C2F-F34F-908E-3A87B692A3C4}" dt="2024-12-10T05:13:34.174" v="415" actId="26606"/>
          <ac:picMkLst>
            <pc:docMk/>
            <pc:sldMk cId="3738678358" sldId="261"/>
            <ac:picMk id="87" creationId="{025C7952-5703-489E-8DBD-F2EFAC8EEB05}"/>
          </ac:picMkLst>
        </pc:picChg>
        <pc:picChg chg="add del">
          <ac:chgData name="Andrei Phelps" userId="52d40f4f6b0c2d40" providerId="LiveId" clId="{988B1380-4C2F-F34F-908E-3A87B692A3C4}" dt="2024-12-10T05:13:35.299" v="417" actId="26606"/>
          <ac:picMkLst>
            <pc:docMk/>
            <pc:sldMk cId="3738678358" sldId="261"/>
            <ac:picMk id="89" creationId="{01CFC1BB-C5B3-4479-9752-C53221627F91}"/>
          </ac:picMkLst>
        </pc:picChg>
        <pc:picChg chg="add del">
          <ac:chgData name="Andrei Phelps" userId="52d40f4f6b0c2d40" providerId="LiveId" clId="{988B1380-4C2F-F34F-908E-3A87B692A3C4}" dt="2024-12-10T05:13:35.299" v="417" actId="26606"/>
          <ac:picMkLst>
            <pc:docMk/>
            <pc:sldMk cId="3738678358" sldId="261"/>
            <ac:picMk id="90" creationId="{C56FCE19-3103-4473-A92E-E38D00FCD006}"/>
          </ac:picMkLst>
        </pc:picChg>
        <pc:picChg chg="add del">
          <ac:chgData name="Andrei Phelps" userId="52d40f4f6b0c2d40" providerId="LiveId" clId="{988B1380-4C2F-F34F-908E-3A87B692A3C4}" dt="2024-12-10T05:13:35.299" v="417" actId="26606"/>
          <ac:picMkLst>
            <pc:docMk/>
            <pc:sldMk cId="3738678358" sldId="261"/>
            <ac:picMk id="91" creationId="{E909C556-FC01-4870-ABC0-8D5C17BD0F3D}"/>
          </ac:picMkLst>
        </pc:picChg>
        <pc:picChg chg="add del">
          <ac:chgData name="Andrei Phelps" userId="52d40f4f6b0c2d40" providerId="LiveId" clId="{988B1380-4C2F-F34F-908E-3A87B692A3C4}" dt="2024-12-10T05:13:35.299" v="417" actId="26606"/>
          <ac:picMkLst>
            <pc:docMk/>
            <pc:sldMk cId="3738678358" sldId="261"/>
            <ac:picMk id="96" creationId="{78976801-4346-4636-BA62-265C81DFE7C4}"/>
          </ac:picMkLst>
        </pc:picChg>
        <pc:picChg chg="add del">
          <ac:chgData name="Andrei Phelps" userId="52d40f4f6b0c2d40" providerId="LiveId" clId="{988B1380-4C2F-F34F-908E-3A87B692A3C4}" dt="2024-12-10T05:13:36.265" v="419" actId="26606"/>
          <ac:picMkLst>
            <pc:docMk/>
            <pc:sldMk cId="3738678358" sldId="261"/>
            <ac:picMk id="98" creationId="{01CFC1BB-C5B3-4479-9752-C53221627F91}"/>
          </ac:picMkLst>
        </pc:picChg>
        <pc:picChg chg="add del">
          <ac:chgData name="Andrei Phelps" userId="52d40f4f6b0c2d40" providerId="LiveId" clId="{988B1380-4C2F-F34F-908E-3A87B692A3C4}" dt="2024-12-10T05:13:36.265" v="419" actId="26606"/>
          <ac:picMkLst>
            <pc:docMk/>
            <pc:sldMk cId="3738678358" sldId="261"/>
            <ac:picMk id="99" creationId="{C56FCE19-3103-4473-A92E-E38D00FCD006}"/>
          </ac:picMkLst>
        </pc:picChg>
        <pc:picChg chg="add del">
          <ac:chgData name="Andrei Phelps" userId="52d40f4f6b0c2d40" providerId="LiveId" clId="{988B1380-4C2F-F34F-908E-3A87B692A3C4}" dt="2024-12-10T05:13:36.265" v="419" actId="26606"/>
          <ac:picMkLst>
            <pc:docMk/>
            <pc:sldMk cId="3738678358" sldId="261"/>
            <ac:picMk id="100" creationId="{E909C556-FC01-4870-ABC0-8D5C17BD0F3D}"/>
          </ac:picMkLst>
        </pc:picChg>
        <pc:picChg chg="add del">
          <ac:chgData name="Andrei Phelps" userId="52d40f4f6b0c2d40" providerId="LiveId" clId="{988B1380-4C2F-F34F-908E-3A87B692A3C4}" dt="2024-12-10T05:13:36.265" v="419" actId="26606"/>
          <ac:picMkLst>
            <pc:docMk/>
            <pc:sldMk cId="3738678358" sldId="261"/>
            <ac:picMk id="104" creationId="{CA457133-9802-4229-B919-FF91AE235CCB}"/>
          </ac:picMkLst>
        </pc:picChg>
        <pc:picChg chg="add del">
          <ac:chgData name="Andrei Phelps" userId="52d40f4f6b0c2d40" providerId="LiveId" clId="{988B1380-4C2F-F34F-908E-3A87B692A3C4}" dt="2024-12-10T05:13:36.265" v="419" actId="26606"/>
          <ac:picMkLst>
            <pc:docMk/>
            <pc:sldMk cId="3738678358" sldId="261"/>
            <ac:picMk id="106" creationId="{74CBD692-4D03-4764-98E3-F95783857866}"/>
          </ac:picMkLst>
        </pc:picChg>
        <pc:picChg chg="add del">
          <ac:chgData name="Andrei Phelps" userId="52d40f4f6b0c2d40" providerId="LiveId" clId="{988B1380-4C2F-F34F-908E-3A87B692A3C4}" dt="2024-12-10T05:13:37.484" v="421" actId="26606"/>
          <ac:picMkLst>
            <pc:docMk/>
            <pc:sldMk cId="3738678358" sldId="261"/>
            <ac:picMk id="109" creationId="{5321D838-2C7E-4177-9DD3-DAC78324A2B2}"/>
          </ac:picMkLst>
        </pc:picChg>
        <pc:picChg chg="add del">
          <ac:chgData name="Andrei Phelps" userId="52d40f4f6b0c2d40" providerId="LiveId" clId="{988B1380-4C2F-F34F-908E-3A87B692A3C4}" dt="2024-12-10T05:13:37.484" v="421" actId="26606"/>
          <ac:picMkLst>
            <pc:docMk/>
            <pc:sldMk cId="3738678358" sldId="261"/>
            <ac:picMk id="110" creationId="{224C28B3-E902-49D1-98A0-582D277A0E00}"/>
          </ac:picMkLst>
        </pc:picChg>
        <pc:picChg chg="add del">
          <ac:chgData name="Andrei Phelps" userId="52d40f4f6b0c2d40" providerId="LiveId" clId="{988B1380-4C2F-F34F-908E-3A87B692A3C4}" dt="2024-12-10T05:13:37.484" v="421" actId="26606"/>
          <ac:picMkLst>
            <pc:docMk/>
            <pc:sldMk cId="3738678358" sldId="261"/>
            <ac:picMk id="111" creationId="{F3A6C14C-E755-4A02-821B-6EA2D4C9F20D}"/>
          </ac:picMkLst>
        </pc:picChg>
        <pc:picChg chg="add">
          <ac:chgData name="Andrei Phelps" userId="52d40f4f6b0c2d40" providerId="LiveId" clId="{988B1380-4C2F-F34F-908E-3A87B692A3C4}" dt="2024-12-10T05:13:37.507" v="422" actId="26606"/>
          <ac:picMkLst>
            <pc:docMk/>
            <pc:sldMk cId="3738678358" sldId="261"/>
            <ac:picMk id="115" creationId="{01CFC1BB-C5B3-4479-9752-C53221627F91}"/>
          </ac:picMkLst>
        </pc:picChg>
        <pc:picChg chg="add">
          <ac:chgData name="Andrei Phelps" userId="52d40f4f6b0c2d40" providerId="LiveId" clId="{988B1380-4C2F-F34F-908E-3A87B692A3C4}" dt="2024-12-10T05:13:37.507" v="422" actId="26606"/>
          <ac:picMkLst>
            <pc:docMk/>
            <pc:sldMk cId="3738678358" sldId="261"/>
            <ac:picMk id="116" creationId="{C56FCE19-3103-4473-A92E-E38D00FCD006}"/>
          </ac:picMkLst>
        </pc:picChg>
        <pc:picChg chg="add">
          <ac:chgData name="Andrei Phelps" userId="52d40f4f6b0c2d40" providerId="LiveId" clId="{988B1380-4C2F-F34F-908E-3A87B692A3C4}" dt="2024-12-10T05:13:37.507" v="422" actId="26606"/>
          <ac:picMkLst>
            <pc:docMk/>
            <pc:sldMk cId="3738678358" sldId="261"/>
            <ac:picMk id="117" creationId="{E909C556-FC01-4870-ABC0-8D5C17BD0F3D}"/>
          </ac:picMkLst>
        </pc:picChg>
        <pc:picChg chg="add">
          <ac:chgData name="Andrei Phelps" userId="52d40f4f6b0c2d40" providerId="LiveId" clId="{988B1380-4C2F-F34F-908E-3A87B692A3C4}" dt="2024-12-10T05:13:37.507" v="422" actId="26606"/>
          <ac:picMkLst>
            <pc:docMk/>
            <pc:sldMk cId="3738678358" sldId="261"/>
            <ac:picMk id="123" creationId="{025C7952-5703-489E-8DBD-F2EFAC8EEB05}"/>
          </ac:picMkLst>
        </pc:picChg>
      </pc:sldChg>
      <pc:sldChg chg="addSp delSp modSp new mod setBg">
        <pc:chgData name="Andrei Phelps" userId="52d40f4f6b0c2d40" providerId="LiveId" clId="{988B1380-4C2F-F34F-908E-3A87B692A3C4}" dt="2024-12-10T05:52:36.671" v="534" actId="26606"/>
        <pc:sldMkLst>
          <pc:docMk/>
          <pc:sldMk cId="3686940271" sldId="262"/>
        </pc:sldMkLst>
        <pc:spChg chg="mod ord">
          <ac:chgData name="Andrei Phelps" userId="52d40f4f6b0c2d40" providerId="LiveId" clId="{988B1380-4C2F-F34F-908E-3A87B692A3C4}" dt="2024-12-10T05:52:36.671" v="534" actId="26606"/>
          <ac:spMkLst>
            <pc:docMk/>
            <pc:sldMk cId="3686940271" sldId="262"/>
            <ac:spMk id="2" creationId="{72054AA3-A10C-4FF3-8D4E-A6BBE7B43293}"/>
          </ac:spMkLst>
        </pc:spChg>
        <pc:spChg chg="del">
          <ac:chgData name="Andrei Phelps" userId="52d40f4f6b0c2d40" providerId="LiveId" clId="{988B1380-4C2F-F34F-908E-3A87B692A3C4}" dt="2024-12-10T05:52:20.293" v="527" actId="931"/>
          <ac:spMkLst>
            <pc:docMk/>
            <pc:sldMk cId="3686940271" sldId="262"/>
            <ac:spMk id="3" creationId="{56467B5E-A7C0-89F1-121B-4C144C500796}"/>
          </ac:spMkLst>
        </pc:spChg>
        <pc:spChg chg="mod">
          <ac:chgData name="Andrei Phelps" userId="52d40f4f6b0c2d40" providerId="LiveId" clId="{988B1380-4C2F-F34F-908E-3A87B692A3C4}" dt="2024-12-10T05:52:36.671" v="534" actId="26606"/>
          <ac:spMkLst>
            <pc:docMk/>
            <pc:sldMk cId="3686940271" sldId="262"/>
            <ac:spMk id="4" creationId="{04B24468-2D48-2F55-2DCD-6B7BE1ADC5F0}"/>
          </ac:spMkLst>
        </pc:spChg>
        <pc:spChg chg="add del">
          <ac:chgData name="Andrei Phelps" userId="52d40f4f6b0c2d40" providerId="LiveId" clId="{988B1380-4C2F-F34F-908E-3A87B692A3C4}" dt="2024-12-10T05:52:33.682" v="531" actId="26606"/>
          <ac:spMkLst>
            <pc:docMk/>
            <pc:sldMk cId="3686940271" sldId="262"/>
            <ac:spMk id="17" creationId="{C6DB8A24-0DF2-4AB3-9191-C02AB6937C1F}"/>
          </ac:spMkLst>
        </pc:spChg>
        <pc:spChg chg="add del">
          <ac:chgData name="Andrei Phelps" userId="52d40f4f6b0c2d40" providerId="LiveId" clId="{988B1380-4C2F-F34F-908E-3A87B692A3C4}" dt="2024-12-10T05:52:33.682" v="531" actId="26606"/>
          <ac:spMkLst>
            <pc:docMk/>
            <pc:sldMk cId="3686940271" sldId="262"/>
            <ac:spMk id="19" creationId="{6924F406-F250-4FCF-A28E-52F364A5AA1D}"/>
          </ac:spMkLst>
        </pc:spChg>
        <pc:spChg chg="add del">
          <ac:chgData name="Andrei Phelps" userId="52d40f4f6b0c2d40" providerId="LiveId" clId="{988B1380-4C2F-F34F-908E-3A87B692A3C4}" dt="2024-12-10T05:52:33.682" v="531" actId="26606"/>
          <ac:spMkLst>
            <pc:docMk/>
            <pc:sldMk cId="3686940271" sldId="262"/>
            <ac:spMk id="25" creationId="{78A4CDE5-C7BC-41E1-8A4A-79E024CC09F3}"/>
          </ac:spMkLst>
        </pc:spChg>
        <pc:spChg chg="add del">
          <ac:chgData name="Andrei Phelps" userId="52d40f4f6b0c2d40" providerId="LiveId" clId="{988B1380-4C2F-F34F-908E-3A87B692A3C4}" dt="2024-12-10T05:52:36.653" v="533" actId="26606"/>
          <ac:spMkLst>
            <pc:docMk/>
            <pc:sldMk cId="3686940271" sldId="262"/>
            <ac:spMk id="33" creationId="{6478287C-E119-4E9C-95B0-518478BD9D07}"/>
          </ac:spMkLst>
        </pc:spChg>
        <pc:spChg chg="add del">
          <ac:chgData name="Andrei Phelps" userId="52d40f4f6b0c2d40" providerId="LiveId" clId="{988B1380-4C2F-F34F-908E-3A87B692A3C4}" dt="2024-12-10T05:52:36.653" v="533" actId="26606"/>
          <ac:spMkLst>
            <pc:docMk/>
            <pc:sldMk cId="3686940271" sldId="262"/>
            <ac:spMk id="34" creationId="{EA4A294F-6D36-425B-8632-27FD6A284D09}"/>
          </ac:spMkLst>
        </pc:spChg>
        <pc:spChg chg="add del">
          <ac:chgData name="Andrei Phelps" userId="52d40f4f6b0c2d40" providerId="LiveId" clId="{988B1380-4C2F-F34F-908E-3A87B692A3C4}" dt="2024-12-10T05:52:36.653" v="533" actId="26606"/>
          <ac:spMkLst>
            <pc:docMk/>
            <pc:sldMk cId="3686940271" sldId="262"/>
            <ac:spMk id="35" creationId="{F4979F40-3A44-4CCB-9EB7-F8318BCE576B}"/>
          </ac:spMkLst>
        </pc:spChg>
        <pc:spChg chg="add del">
          <ac:chgData name="Andrei Phelps" userId="52d40f4f6b0c2d40" providerId="LiveId" clId="{988B1380-4C2F-F34F-908E-3A87B692A3C4}" dt="2024-12-10T05:52:36.653" v="533" actId="26606"/>
          <ac:spMkLst>
            <pc:docMk/>
            <pc:sldMk cId="3686940271" sldId="262"/>
            <ac:spMk id="36" creationId="{AFD071FA-0514-4371-9568-86216A1F4658}"/>
          </ac:spMkLst>
        </pc:spChg>
        <pc:spChg chg="add del">
          <ac:chgData name="Andrei Phelps" userId="52d40f4f6b0c2d40" providerId="LiveId" clId="{988B1380-4C2F-F34F-908E-3A87B692A3C4}" dt="2024-12-10T05:52:36.653" v="533" actId="26606"/>
          <ac:spMkLst>
            <pc:docMk/>
            <pc:sldMk cId="3686940271" sldId="262"/>
            <ac:spMk id="37" creationId="{5211DDA4-E7B5-4325-A844-B7F59B084BA7}"/>
          </ac:spMkLst>
        </pc:spChg>
        <pc:spChg chg="add">
          <ac:chgData name="Andrei Phelps" userId="52d40f4f6b0c2d40" providerId="LiveId" clId="{988B1380-4C2F-F34F-908E-3A87B692A3C4}" dt="2024-12-10T05:52:36.671" v="534" actId="26606"/>
          <ac:spMkLst>
            <pc:docMk/>
            <pc:sldMk cId="3686940271" sldId="262"/>
            <ac:spMk id="42" creationId="{C6DB8A24-0DF2-4AB3-9191-C02AB6937C1F}"/>
          </ac:spMkLst>
        </pc:spChg>
        <pc:spChg chg="add">
          <ac:chgData name="Andrei Phelps" userId="52d40f4f6b0c2d40" providerId="LiveId" clId="{988B1380-4C2F-F34F-908E-3A87B692A3C4}" dt="2024-12-10T05:52:36.671" v="534" actId="26606"/>
          <ac:spMkLst>
            <pc:docMk/>
            <pc:sldMk cId="3686940271" sldId="262"/>
            <ac:spMk id="43" creationId="{6924F406-F250-4FCF-A28E-52F364A5AA1D}"/>
          </ac:spMkLst>
        </pc:spChg>
        <pc:spChg chg="add">
          <ac:chgData name="Andrei Phelps" userId="52d40f4f6b0c2d40" providerId="LiveId" clId="{988B1380-4C2F-F34F-908E-3A87B692A3C4}" dt="2024-12-10T05:52:36.671" v="534" actId="26606"/>
          <ac:spMkLst>
            <pc:docMk/>
            <pc:sldMk cId="3686940271" sldId="262"/>
            <ac:spMk id="46" creationId="{78A4CDE5-C7BC-41E1-8A4A-79E024CC09F3}"/>
          </ac:spMkLst>
        </pc:spChg>
        <pc:grpChg chg="add del">
          <ac:chgData name="Andrei Phelps" userId="52d40f4f6b0c2d40" providerId="LiveId" clId="{988B1380-4C2F-F34F-908E-3A87B692A3C4}" dt="2024-12-10T05:52:33.682" v="531" actId="26606"/>
          <ac:grpSpMkLst>
            <pc:docMk/>
            <pc:sldMk cId="3686940271" sldId="262"/>
            <ac:grpSpMk id="21" creationId="{905A9BAA-B344-45D2-838C-73856C4B15D4}"/>
          </ac:grpSpMkLst>
        </pc:grpChg>
        <pc:grpChg chg="add">
          <ac:chgData name="Andrei Phelps" userId="52d40f4f6b0c2d40" providerId="LiveId" clId="{988B1380-4C2F-F34F-908E-3A87B692A3C4}" dt="2024-12-10T05:52:36.671" v="534" actId="26606"/>
          <ac:grpSpMkLst>
            <pc:docMk/>
            <pc:sldMk cId="3686940271" sldId="262"/>
            <ac:grpSpMk id="44" creationId="{905A9BAA-B344-45D2-838C-73856C4B15D4}"/>
          </ac:grpSpMkLst>
        </pc:grpChg>
        <pc:picChg chg="add mod ord">
          <ac:chgData name="Andrei Phelps" userId="52d40f4f6b0c2d40" providerId="LiveId" clId="{988B1380-4C2F-F34F-908E-3A87B692A3C4}" dt="2024-12-10T05:52:36.671" v="534" actId="26606"/>
          <ac:picMkLst>
            <pc:docMk/>
            <pc:sldMk cId="3686940271" sldId="262"/>
            <ac:picMk id="6" creationId="{B1C19CC0-FAA0-F21D-4E02-1A0591B912E7}"/>
          </ac:picMkLst>
        </pc:picChg>
        <pc:picChg chg="add del">
          <ac:chgData name="Andrei Phelps" userId="52d40f4f6b0c2d40" providerId="LiveId" clId="{988B1380-4C2F-F34F-908E-3A87B692A3C4}" dt="2024-12-10T05:52:33.682" v="531" actId="26606"/>
          <ac:picMkLst>
            <pc:docMk/>
            <pc:sldMk cId="3686940271" sldId="262"/>
            <ac:picMk id="11" creationId="{01CFC1BB-C5B3-4479-9752-C53221627F91}"/>
          </ac:picMkLst>
        </pc:picChg>
        <pc:picChg chg="add del">
          <ac:chgData name="Andrei Phelps" userId="52d40f4f6b0c2d40" providerId="LiveId" clId="{988B1380-4C2F-F34F-908E-3A87B692A3C4}" dt="2024-12-10T05:52:33.682" v="531" actId="26606"/>
          <ac:picMkLst>
            <pc:docMk/>
            <pc:sldMk cId="3686940271" sldId="262"/>
            <ac:picMk id="13" creationId="{C56FCE19-3103-4473-A92E-E38D00FCD006}"/>
          </ac:picMkLst>
        </pc:picChg>
        <pc:picChg chg="add del">
          <ac:chgData name="Andrei Phelps" userId="52d40f4f6b0c2d40" providerId="LiveId" clId="{988B1380-4C2F-F34F-908E-3A87B692A3C4}" dt="2024-12-10T05:52:33.682" v="531" actId="26606"/>
          <ac:picMkLst>
            <pc:docMk/>
            <pc:sldMk cId="3686940271" sldId="262"/>
            <ac:picMk id="15" creationId="{E909C556-FC01-4870-ABC0-8D5C17BD0F3D}"/>
          </ac:picMkLst>
        </pc:picChg>
        <pc:picChg chg="add del">
          <ac:chgData name="Andrei Phelps" userId="52d40f4f6b0c2d40" providerId="LiveId" clId="{988B1380-4C2F-F34F-908E-3A87B692A3C4}" dt="2024-12-10T05:52:36.653" v="533" actId="26606"/>
          <ac:picMkLst>
            <pc:docMk/>
            <pc:sldMk cId="3686940271" sldId="262"/>
            <ac:picMk id="23" creationId="{15291D39-6B03-4BB5-BFC6-CBF11E90BFD6}"/>
          </ac:picMkLst>
        </pc:picChg>
        <pc:picChg chg="add del">
          <ac:chgData name="Andrei Phelps" userId="52d40f4f6b0c2d40" providerId="LiveId" clId="{988B1380-4C2F-F34F-908E-3A87B692A3C4}" dt="2024-12-10T05:52:33.682" v="531" actId="26606"/>
          <ac:picMkLst>
            <pc:docMk/>
            <pc:sldMk cId="3686940271" sldId="262"/>
            <ac:picMk id="27" creationId="{025C7952-5703-489E-8DBD-F2EFAC8EEB05}"/>
          </ac:picMkLst>
        </pc:picChg>
        <pc:picChg chg="add del">
          <ac:chgData name="Andrei Phelps" userId="52d40f4f6b0c2d40" providerId="LiveId" clId="{988B1380-4C2F-F34F-908E-3A87B692A3C4}" dt="2024-12-10T05:52:36.653" v="533" actId="26606"/>
          <ac:picMkLst>
            <pc:docMk/>
            <pc:sldMk cId="3686940271" sldId="262"/>
            <ac:picMk id="29" creationId="{0D58E222-6309-4F79-AC20-9D3C69CD9B16}"/>
          </ac:picMkLst>
        </pc:picChg>
        <pc:picChg chg="add del">
          <ac:chgData name="Andrei Phelps" userId="52d40f4f6b0c2d40" providerId="LiveId" clId="{988B1380-4C2F-F34F-908E-3A87B692A3C4}" dt="2024-12-10T05:52:36.653" v="533" actId="26606"/>
          <ac:picMkLst>
            <pc:docMk/>
            <pc:sldMk cId="3686940271" sldId="262"/>
            <ac:picMk id="30" creationId="{5321D838-2C7E-4177-9DD3-DAC78324A2B2}"/>
          </ac:picMkLst>
        </pc:picChg>
        <pc:picChg chg="add del">
          <ac:chgData name="Andrei Phelps" userId="52d40f4f6b0c2d40" providerId="LiveId" clId="{988B1380-4C2F-F34F-908E-3A87B692A3C4}" dt="2024-12-10T05:52:36.653" v="533" actId="26606"/>
          <ac:picMkLst>
            <pc:docMk/>
            <pc:sldMk cId="3686940271" sldId="262"/>
            <ac:picMk id="31" creationId="{224C28B3-E902-49D1-98A0-582D277A0E00}"/>
          </ac:picMkLst>
        </pc:picChg>
        <pc:picChg chg="add del">
          <ac:chgData name="Andrei Phelps" userId="52d40f4f6b0c2d40" providerId="LiveId" clId="{988B1380-4C2F-F34F-908E-3A87B692A3C4}" dt="2024-12-10T05:52:36.653" v="533" actId="26606"/>
          <ac:picMkLst>
            <pc:docMk/>
            <pc:sldMk cId="3686940271" sldId="262"/>
            <ac:picMk id="32" creationId="{F3A6C14C-E755-4A02-821B-6EA2D4C9F20D}"/>
          </ac:picMkLst>
        </pc:picChg>
        <pc:picChg chg="add">
          <ac:chgData name="Andrei Phelps" userId="52d40f4f6b0c2d40" providerId="LiveId" clId="{988B1380-4C2F-F34F-908E-3A87B692A3C4}" dt="2024-12-10T05:52:36.671" v="534" actId="26606"/>
          <ac:picMkLst>
            <pc:docMk/>
            <pc:sldMk cId="3686940271" sldId="262"/>
            <ac:picMk id="39" creationId="{01CFC1BB-C5B3-4479-9752-C53221627F91}"/>
          </ac:picMkLst>
        </pc:picChg>
        <pc:picChg chg="add">
          <ac:chgData name="Andrei Phelps" userId="52d40f4f6b0c2d40" providerId="LiveId" clId="{988B1380-4C2F-F34F-908E-3A87B692A3C4}" dt="2024-12-10T05:52:36.671" v="534" actId="26606"/>
          <ac:picMkLst>
            <pc:docMk/>
            <pc:sldMk cId="3686940271" sldId="262"/>
            <ac:picMk id="40" creationId="{C56FCE19-3103-4473-A92E-E38D00FCD006}"/>
          </ac:picMkLst>
        </pc:picChg>
        <pc:picChg chg="add">
          <ac:chgData name="Andrei Phelps" userId="52d40f4f6b0c2d40" providerId="LiveId" clId="{988B1380-4C2F-F34F-908E-3A87B692A3C4}" dt="2024-12-10T05:52:36.671" v="534" actId="26606"/>
          <ac:picMkLst>
            <pc:docMk/>
            <pc:sldMk cId="3686940271" sldId="262"/>
            <ac:picMk id="41" creationId="{E909C556-FC01-4870-ABC0-8D5C17BD0F3D}"/>
          </ac:picMkLst>
        </pc:picChg>
        <pc:picChg chg="add">
          <ac:chgData name="Andrei Phelps" userId="52d40f4f6b0c2d40" providerId="LiveId" clId="{988B1380-4C2F-F34F-908E-3A87B692A3C4}" dt="2024-12-10T05:52:36.671" v="534" actId="26606"/>
          <ac:picMkLst>
            <pc:docMk/>
            <pc:sldMk cId="3686940271" sldId="262"/>
            <ac:picMk id="47" creationId="{025C7952-5703-489E-8DBD-F2EFAC8EEB05}"/>
          </ac:picMkLst>
        </pc:picChg>
      </pc:sldChg>
      <pc:sldChg chg="addSp delSp modSp new del mod setBg">
        <pc:chgData name="Andrei Phelps" userId="52d40f4f6b0c2d40" providerId="LiveId" clId="{988B1380-4C2F-F34F-908E-3A87B692A3C4}" dt="2024-12-10T05:17:27.050" v="452" actId="2696"/>
        <pc:sldMkLst>
          <pc:docMk/>
          <pc:sldMk cId="192119995" sldId="263"/>
        </pc:sldMkLst>
        <pc:spChg chg="mod">
          <ac:chgData name="Andrei Phelps" userId="52d40f4f6b0c2d40" providerId="LiveId" clId="{988B1380-4C2F-F34F-908E-3A87B692A3C4}" dt="2024-12-10T05:17:06.561" v="451" actId="26606"/>
          <ac:spMkLst>
            <pc:docMk/>
            <pc:sldMk cId="192119995" sldId="263"/>
            <ac:spMk id="2" creationId="{0417D7A5-B6A6-E3CA-7948-9831770107E9}"/>
          </ac:spMkLst>
        </pc:spChg>
        <pc:spChg chg="add del mod">
          <ac:chgData name="Andrei Phelps" userId="52d40f4f6b0c2d40" providerId="LiveId" clId="{988B1380-4C2F-F34F-908E-3A87B692A3C4}" dt="2024-12-10T05:17:06.561" v="451" actId="26606"/>
          <ac:spMkLst>
            <pc:docMk/>
            <pc:sldMk cId="192119995" sldId="263"/>
            <ac:spMk id="3" creationId="{7468220D-C24C-E649-728B-9EE0093CE742}"/>
          </ac:spMkLst>
        </pc:spChg>
        <pc:spChg chg="add">
          <ac:chgData name="Andrei Phelps" userId="52d40f4f6b0c2d40" providerId="LiveId" clId="{988B1380-4C2F-F34F-908E-3A87B692A3C4}" dt="2024-12-10T05:17:06.561" v="451" actId="26606"/>
          <ac:spMkLst>
            <pc:docMk/>
            <pc:sldMk cId="192119995" sldId="263"/>
            <ac:spMk id="15" creationId="{AD50BBC6-5944-49AE-A819-558AB05AB178}"/>
          </ac:spMkLst>
        </pc:spChg>
        <pc:spChg chg="add">
          <ac:chgData name="Andrei Phelps" userId="52d40f4f6b0c2d40" providerId="LiveId" clId="{988B1380-4C2F-F34F-908E-3A87B692A3C4}" dt="2024-12-10T05:17:06.561" v="451" actId="26606"/>
          <ac:spMkLst>
            <pc:docMk/>
            <pc:sldMk cId="192119995" sldId="263"/>
            <ac:spMk id="17" creationId="{4F2E428D-A109-43BE-8AC2-C83EF031EF73}"/>
          </ac:spMkLst>
        </pc:spChg>
        <pc:graphicFrameChg chg="add">
          <ac:chgData name="Andrei Phelps" userId="52d40f4f6b0c2d40" providerId="LiveId" clId="{988B1380-4C2F-F34F-908E-3A87B692A3C4}" dt="2024-12-10T05:17:06.561" v="451" actId="26606"/>
          <ac:graphicFrameMkLst>
            <pc:docMk/>
            <pc:sldMk cId="192119995" sldId="263"/>
            <ac:graphicFrameMk id="5" creationId="{6820C422-02AC-2129-93E8-5132B76C1F8D}"/>
          </ac:graphicFrameMkLst>
        </pc:graphicFrameChg>
        <pc:picChg chg="add">
          <ac:chgData name="Andrei Phelps" userId="52d40f4f6b0c2d40" providerId="LiveId" clId="{988B1380-4C2F-F34F-908E-3A87B692A3C4}" dt="2024-12-10T05:17:06.561" v="451" actId="26606"/>
          <ac:picMkLst>
            <pc:docMk/>
            <pc:sldMk cId="192119995" sldId="263"/>
            <ac:picMk id="9" creationId="{8100D021-ED8E-4951-8376-73996A82CD4A}"/>
          </ac:picMkLst>
        </pc:picChg>
        <pc:picChg chg="add">
          <ac:chgData name="Andrei Phelps" userId="52d40f4f6b0c2d40" providerId="LiveId" clId="{988B1380-4C2F-F34F-908E-3A87B692A3C4}" dt="2024-12-10T05:17:06.561" v="451" actId="26606"/>
          <ac:picMkLst>
            <pc:docMk/>
            <pc:sldMk cId="192119995" sldId="263"/>
            <ac:picMk id="11" creationId="{46FE219C-22F7-4734-B3C1-28E70390CE17}"/>
          </ac:picMkLst>
        </pc:picChg>
        <pc:picChg chg="add">
          <ac:chgData name="Andrei Phelps" userId="52d40f4f6b0c2d40" providerId="LiveId" clId="{988B1380-4C2F-F34F-908E-3A87B692A3C4}" dt="2024-12-10T05:17:06.561" v="451" actId="26606"/>
          <ac:picMkLst>
            <pc:docMk/>
            <pc:sldMk cId="192119995" sldId="263"/>
            <ac:picMk id="13" creationId="{EF2EC4B6-5524-4806-8575-59DB6B8F81C0}"/>
          </ac:picMkLst>
        </pc:picChg>
      </pc:sldChg>
      <pc:sldChg chg="modSp new mod">
        <pc:chgData name="Andrei Phelps" userId="52d40f4f6b0c2d40" providerId="LiveId" clId="{988B1380-4C2F-F34F-908E-3A87B692A3C4}" dt="2024-12-10T05:18:19.198" v="471"/>
        <pc:sldMkLst>
          <pc:docMk/>
          <pc:sldMk cId="3333713123" sldId="263"/>
        </pc:sldMkLst>
        <pc:spChg chg="mod">
          <ac:chgData name="Andrei Phelps" userId="52d40f4f6b0c2d40" providerId="LiveId" clId="{988B1380-4C2F-F34F-908E-3A87B692A3C4}" dt="2024-12-10T05:18:16.930" v="470" actId="20577"/>
          <ac:spMkLst>
            <pc:docMk/>
            <pc:sldMk cId="3333713123" sldId="263"/>
            <ac:spMk id="2" creationId="{B36E5C9A-CAAA-21B3-1CF2-A9E8D778E11E}"/>
          </ac:spMkLst>
        </pc:spChg>
        <pc:spChg chg="mod">
          <ac:chgData name="Andrei Phelps" userId="52d40f4f6b0c2d40" providerId="LiveId" clId="{988B1380-4C2F-F34F-908E-3A87B692A3C4}" dt="2024-12-10T05:18:19.198" v="471"/>
          <ac:spMkLst>
            <pc:docMk/>
            <pc:sldMk cId="3333713123" sldId="263"/>
            <ac:spMk id="3" creationId="{38B3A967-5828-E00F-DA86-665818108C51}"/>
          </ac:spMkLst>
        </pc:spChg>
      </pc:sldChg>
      <pc:sldChg chg="addSp delSp modSp new del mod">
        <pc:chgData name="Andrei Phelps" userId="52d40f4f6b0c2d40" providerId="LiveId" clId="{988B1380-4C2F-F34F-908E-3A87B692A3C4}" dt="2024-12-10T05:16:07.163" v="437" actId="2696"/>
        <pc:sldMkLst>
          <pc:docMk/>
          <pc:sldMk cId="3747545831" sldId="263"/>
        </pc:sldMkLst>
        <pc:spChg chg="mod">
          <ac:chgData name="Andrei Phelps" userId="52d40f4f6b0c2d40" providerId="LiveId" clId="{988B1380-4C2F-F34F-908E-3A87B692A3C4}" dt="2024-12-10T03:41:50.027" v="331" actId="20577"/>
          <ac:spMkLst>
            <pc:docMk/>
            <pc:sldMk cId="3747545831" sldId="263"/>
            <ac:spMk id="2" creationId="{F7483E8D-DB64-E6CD-159E-39EF8FDCB816}"/>
          </ac:spMkLst>
        </pc:spChg>
        <pc:spChg chg="del">
          <ac:chgData name="Andrei Phelps" userId="52d40f4f6b0c2d40" providerId="LiveId" clId="{988B1380-4C2F-F34F-908E-3A87B692A3C4}" dt="2024-12-10T05:15:47.051" v="433" actId="478"/>
          <ac:spMkLst>
            <pc:docMk/>
            <pc:sldMk cId="3747545831" sldId="263"/>
            <ac:spMk id="3" creationId="{DF525C40-44F9-C43C-D871-CFE36D616F60}"/>
          </ac:spMkLst>
        </pc:spChg>
        <pc:spChg chg="mod">
          <ac:chgData name="Andrei Phelps" userId="52d40f4f6b0c2d40" providerId="LiveId" clId="{988B1380-4C2F-F34F-908E-3A87B692A3C4}" dt="2024-12-10T05:16:00.781" v="436" actId="20577"/>
          <ac:spMkLst>
            <pc:docMk/>
            <pc:sldMk cId="3747545831" sldId="263"/>
            <ac:spMk id="4" creationId="{CF3E4014-66E0-7E16-9E8B-4B1850096F87}"/>
          </ac:spMkLst>
        </pc:spChg>
        <pc:spChg chg="add del mod">
          <ac:chgData name="Andrei Phelps" userId="52d40f4f6b0c2d40" providerId="LiveId" clId="{988B1380-4C2F-F34F-908E-3A87B692A3C4}" dt="2024-12-10T05:15:47.302" v="435"/>
          <ac:spMkLst>
            <pc:docMk/>
            <pc:sldMk cId="3747545831" sldId="263"/>
            <ac:spMk id="5" creationId="{5415097A-9B0A-BF98-CA15-50C58D938983}"/>
          </ac:spMkLst>
        </pc:spChg>
      </pc:sldChg>
      <pc:sldChg chg="addSp delSp modSp new mod ord setBg">
        <pc:chgData name="Andrei Phelps" userId="52d40f4f6b0c2d40" providerId="LiveId" clId="{988B1380-4C2F-F34F-908E-3A87B692A3C4}" dt="2024-12-10T05:51:38.814" v="526" actId="26606"/>
        <pc:sldMkLst>
          <pc:docMk/>
          <pc:sldMk cId="3330223371" sldId="264"/>
        </pc:sldMkLst>
        <pc:spChg chg="mod">
          <ac:chgData name="Andrei Phelps" userId="52d40f4f6b0c2d40" providerId="LiveId" clId="{988B1380-4C2F-F34F-908E-3A87B692A3C4}" dt="2024-12-10T05:51:38.814" v="526" actId="26606"/>
          <ac:spMkLst>
            <pc:docMk/>
            <pc:sldMk cId="3330223371" sldId="264"/>
            <ac:spMk id="2" creationId="{E11825CD-936E-E135-B073-CDA751B6AD1F}"/>
          </ac:spMkLst>
        </pc:spChg>
        <pc:spChg chg="del">
          <ac:chgData name="Andrei Phelps" userId="52d40f4f6b0c2d40" providerId="LiveId" clId="{988B1380-4C2F-F34F-908E-3A87B692A3C4}" dt="2024-12-10T05:49:00.600" v="496" actId="931"/>
          <ac:spMkLst>
            <pc:docMk/>
            <pc:sldMk cId="3330223371" sldId="264"/>
            <ac:spMk id="3" creationId="{2BD18129-DFAE-E2FB-3336-667C8F8109F9}"/>
          </ac:spMkLst>
        </pc:spChg>
        <pc:spChg chg="mod">
          <ac:chgData name="Andrei Phelps" userId="52d40f4f6b0c2d40" providerId="LiveId" clId="{988B1380-4C2F-F34F-908E-3A87B692A3C4}" dt="2024-12-10T05:51:38.814" v="526" actId="26606"/>
          <ac:spMkLst>
            <pc:docMk/>
            <pc:sldMk cId="3330223371" sldId="264"/>
            <ac:spMk id="4" creationId="{59DCCBE7-3EF9-5AA6-8A95-86A960FED55C}"/>
          </ac:spMkLst>
        </pc:spChg>
        <pc:spChg chg="add del">
          <ac:chgData name="Andrei Phelps" userId="52d40f4f6b0c2d40" providerId="LiveId" clId="{988B1380-4C2F-F34F-908E-3A87B692A3C4}" dt="2024-12-10T05:50:11.168" v="506" actId="26606"/>
          <ac:spMkLst>
            <pc:docMk/>
            <pc:sldMk cId="3330223371" sldId="264"/>
            <ac:spMk id="19" creationId="{64C1E679-9F46-4A3D-8724-12767F0EB08D}"/>
          </ac:spMkLst>
        </pc:spChg>
        <pc:spChg chg="add del">
          <ac:chgData name="Andrei Phelps" userId="52d40f4f6b0c2d40" providerId="LiveId" clId="{988B1380-4C2F-F34F-908E-3A87B692A3C4}" dt="2024-12-10T05:50:11.168" v="506" actId="26606"/>
          <ac:spMkLst>
            <pc:docMk/>
            <pc:sldMk cId="3330223371" sldId="264"/>
            <ac:spMk id="21" creationId="{2DB7D69C-15F2-4834-A591-AF4B6F90BAAD}"/>
          </ac:spMkLst>
        </pc:spChg>
        <pc:spChg chg="add del">
          <ac:chgData name="Andrei Phelps" userId="52d40f4f6b0c2d40" providerId="LiveId" clId="{988B1380-4C2F-F34F-908E-3A87B692A3C4}" dt="2024-12-10T05:50:18.835" v="514" actId="26606"/>
          <ac:spMkLst>
            <pc:docMk/>
            <pc:sldMk cId="3330223371" sldId="264"/>
            <ac:spMk id="25" creationId="{375042C6-6A6E-4F79-A746-797431EA8316}"/>
          </ac:spMkLst>
        </pc:spChg>
        <pc:spChg chg="add del">
          <ac:chgData name="Andrei Phelps" userId="52d40f4f6b0c2d40" providerId="LiveId" clId="{988B1380-4C2F-F34F-908E-3A87B692A3C4}" dt="2024-12-10T05:50:13.069" v="508" actId="26606"/>
          <ac:spMkLst>
            <pc:docMk/>
            <pc:sldMk cId="3330223371" sldId="264"/>
            <ac:spMk id="27" creationId="{320AC2FD-9C9F-4609-914D-6112A3185AEB}"/>
          </ac:spMkLst>
        </pc:spChg>
        <pc:spChg chg="add del">
          <ac:chgData name="Andrei Phelps" userId="52d40f4f6b0c2d40" providerId="LiveId" clId="{988B1380-4C2F-F34F-908E-3A87B692A3C4}" dt="2024-12-10T05:50:13.069" v="508" actId="26606"/>
          <ac:spMkLst>
            <pc:docMk/>
            <pc:sldMk cId="3330223371" sldId="264"/>
            <ac:spMk id="31" creationId="{87E45DA9-7D26-4B39-8D40-6DBA171A1409}"/>
          </ac:spMkLst>
        </pc:spChg>
        <pc:spChg chg="add del">
          <ac:chgData name="Andrei Phelps" userId="52d40f4f6b0c2d40" providerId="LiveId" clId="{988B1380-4C2F-F34F-908E-3A87B692A3C4}" dt="2024-12-10T05:50:13.069" v="508" actId="26606"/>
          <ac:spMkLst>
            <pc:docMk/>
            <pc:sldMk cId="3330223371" sldId="264"/>
            <ac:spMk id="32" creationId="{FC563705-9678-4052-A909-B5114B9A20BD}"/>
          </ac:spMkLst>
        </pc:spChg>
        <pc:spChg chg="add del">
          <ac:chgData name="Andrei Phelps" userId="52d40f4f6b0c2d40" providerId="LiveId" clId="{988B1380-4C2F-F34F-908E-3A87B692A3C4}" dt="2024-12-10T05:50:13.069" v="508" actId="26606"/>
          <ac:spMkLst>
            <pc:docMk/>
            <pc:sldMk cId="3330223371" sldId="264"/>
            <ac:spMk id="33" creationId="{38FCB955-9576-4C78-BABF-20937A9D1E1B}"/>
          </ac:spMkLst>
        </pc:spChg>
        <pc:spChg chg="add del">
          <ac:chgData name="Andrei Phelps" userId="52d40f4f6b0c2d40" providerId="LiveId" clId="{988B1380-4C2F-F34F-908E-3A87B692A3C4}" dt="2024-12-10T05:50:13.069" v="508" actId="26606"/>
          <ac:spMkLst>
            <pc:docMk/>
            <pc:sldMk cId="3330223371" sldId="264"/>
            <ac:spMk id="34" creationId="{22FEEF27-DE57-43BD-AD75-1F367403B6D4}"/>
          </ac:spMkLst>
        </pc:spChg>
        <pc:spChg chg="add del">
          <ac:chgData name="Andrei Phelps" userId="52d40f4f6b0c2d40" providerId="LiveId" clId="{988B1380-4C2F-F34F-908E-3A87B692A3C4}" dt="2024-12-10T05:50:13.069" v="508" actId="26606"/>
          <ac:spMkLst>
            <pc:docMk/>
            <pc:sldMk cId="3330223371" sldId="264"/>
            <ac:spMk id="35" creationId="{56CCD1EB-9408-4CB6-AE2C-F4910716A831}"/>
          </ac:spMkLst>
        </pc:spChg>
        <pc:spChg chg="add del">
          <ac:chgData name="Andrei Phelps" userId="52d40f4f6b0c2d40" providerId="LiveId" clId="{988B1380-4C2F-F34F-908E-3A87B692A3C4}" dt="2024-12-10T05:50:13.069" v="508" actId="26606"/>
          <ac:spMkLst>
            <pc:docMk/>
            <pc:sldMk cId="3330223371" sldId="264"/>
            <ac:spMk id="37" creationId="{1276A3BD-889E-43C9-988C-DE6A00B69949}"/>
          </ac:spMkLst>
        </pc:spChg>
        <pc:spChg chg="add del">
          <ac:chgData name="Andrei Phelps" userId="52d40f4f6b0c2d40" providerId="LiveId" clId="{988B1380-4C2F-F34F-908E-3A87B692A3C4}" dt="2024-12-10T05:50:14.837" v="510" actId="26606"/>
          <ac:spMkLst>
            <pc:docMk/>
            <pc:sldMk cId="3330223371" sldId="264"/>
            <ac:spMk id="42" creationId="{64C1E679-9F46-4A3D-8724-12767F0EB08D}"/>
          </ac:spMkLst>
        </pc:spChg>
        <pc:spChg chg="add del">
          <ac:chgData name="Andrei Phelps" userId="52d40f4f6b0c2d40" providerId="LiveId" clId="{988B1380-4C2F-F34F-908E-3A87B692A3C4}" dt="2024-12-10T05:50:14.837" v="510" actId="26606"/>
          <ac:spMkLst>
            <pc:docMk/>
            <pc:sldMk cId="3330223371" sldId="264"/>
            <ac:spMk id="43" creationId="{2DB7D69C-15F2-4834-A591-AF4B6F90BAAD}"/>
          </ac:spMkLst>
        </pc:spChg>
        <pc:spChg chg="add del">
          <ac:chgData name="Andrei Phelps" userId="52d40f4f6b0c2d40" providerId="LiveId" clId="{988B1380-4C2F-F34F-908E-3A87B692A3C4}" dt="2024-12-10T05:50:14.837" v="510" actId="26606"/>
          <ac:spMkLst>
            <pc:docMk/>
            <pc:sldMk cId="3330223371" sldId="264"/>
            <ac:spMk id="46" creationId="{F1AACF4D-AF22-463C-97CE-C34F0783C086}"/>
          </ac:spMkLst>
        </pc:spChg>
        <pc:spChg chg="add del">
          <ac:chgData name="Andrei Phelps" userId="52d40f4f6b0c2d40" providerId="LiveId" clId="{988B1380-4C2F-F34F-908E-3A87B692A3C4}" dt="2024-12-10T05:50:17.386" v="512" actId="26606"/>
          <ac:spMkLst>
            <pc:docMk/>
            <pc:sldMk cId="3330223371" sldId="264"/>
            <ac:spMk id="52" creationId="{64C1E679-9F46-4A3D-8724-12767F0EB08D}"/>
          </ac:spMkLst>
        </pc:spChg>
        <pc:spChg chg="add del">
          <ac:chgData name="Andrei Phelps" userId="52d40f4f6b0c2d40" providerId="LiveId" clId="{988B1380-4C2F-F34F-908E-3A87B692A3C4}" dt="2024-12-10T05:50:17.386" v="512" actId="26606"/>
          <ac:spMkLst>
            <pc:docMk/>
            <pc:sldMk cId="3330223371" sldId="264"/>
            <ac:spMk id="53" creationId="{2DB7D69C-15F2-4834-A591-AF4B6F90BAAD}"/>
          </ac:spMkLst>
        </pc:spChg>
        <pc:spChg chg="add del">
          <ac:chgData name="Andrei Phelps" userId="52d40f4f6b0c2d40" providerId="LiveId" clId="{988B1380-4C2F-F34F-908E-3A87B692A3C4}" dt="2024-12-10T05:50:17.386" v="512" actId="26606"/>
          <ac:spMkLst>
            <pc:docMk/>
            <pc:sldMk cId="3330223371" sldId="264"/>
            <ac:spMk id="55" creationId="{1EF53BF8-8E50-496B-B9DB-CBBE6413A0D5}"/>
          </ac:spMkLst>
        </pc:spChg>
        <pc:spChg chg="add del">
          <ac:chgData name="Andrei Phelps" userId="52d40f4f6b0c2d40" providerId="LiveId" clId="{988B1380-4C2F-F34F-908E-3A87B692A3C4}" dt="2024-12-10T05:50:17.386" v="512" actId="26606"/>
          <ac:spMkLst>
            <pc:docMk/>
            <pc:sldMk cId="3330223371" sldId="264"/>
            <ac:spMk id="57" creationId="{621EF2C5-4DD0-49D0-AF0A-1C02F80AA54B}"/>
          </ac:spMkLst>
        </pc:spChg>
        <pc:spChg chg="add del">
          <ac:chgData name="Andrei Phelps" userId="52d40f4f6b0c2d40" providerId="LiveId" clId="{988B1380-4C2F-F34F-908E-3A87B692A3C4}" dt="2024-12-10T05:50:17.386" v="512" actId="26606"/>
          <ac:spMkLst>
            <pc:docMk/>
            <pc:sldMk cId="3330223371" sldId="264"/>
            <ac:spMk id="58" creationId="{6FD2876B-C6FB-489E-AC79-356278E6CC41}"/>
          </ac:spMkLst>
        </pc:spChg>
        <pc:spChg chg="add del">
          <ac:chgData name="Andrei Phelps" userId="52d40f4f6b0c2d40" providerId="LiveId" clId="{988B1380-4C2F-F34F-908E-3A87B692A3C4}" dt="2024-12-10T05:50:18.835" v="514" actId="26606"/>
          <ac:spMkLst>
            <pc:docMk/>
            <pc:sldMk cId="3330223371" sldId="264"/>
            <ac:spMk id="63" creationId="{FC563705-9678-4052-A909-B5114B9A20BD}"/>
          </ac:spMkLst>
        </pc:spChg>
        <pc:spChg chg="add del">
          <ac:chgData name="Andrei Phelps" userId="52d40f4f6b0c2d40" providerId="LiveId" clId="{988B1380-4C2F-F34F-908E-3A87B692A3C4}" dt="2024-12-10T05:50:18.835" v="514" actId="26606"/>
          <ac:spMkLst>
            <pc:docMk/>
            <pc:sldMk cId="3330223371" sldId="264"/>
            <ac:spMk id="64" creationId="{22FEEF27-DE57-43BD-AD75-1F367403B6D4}"/>
          </ac:spMkLst>
        </pc:spChg>
        <pc:spChg chg="add del">
          <ac:chgData name="Andrei Phelps" userId="52d40f4f6b0c2d40" providerId="LiveId" clId="{988B1380-4C2F-F34F-908E-3A87B692A3C4}" dt="2024-12-10T05:50:18.835" v="514" actId="26606"/>
          <ac:spMkLst>
            <pc:docMk/>
            <pc:sldMk cId="3330223371" sldId="264"/>
            <ac:spMk id="65" creationId="{CCA8E4C0-5A30-4755-B155-08BB36C8E2BD}"/>
          </ac:spMkLst>
        </pc:spChg>
        <pc:spChg chg="add del">
          <ac:chgData name="Andrei Phelps" userId="52d40f4f6b0c2d40" providerId="LiveId" clId="{988B1380-4C2F-F34F-908E-3A87B692A3C4}" dt="2024-12-10T05:50:23.884" v="516" actId="26606"/>
          <ac:spMkLst>
            <pc:docMk/>
            <pc:sldMk cId="3330223371" sldId="264"/>
            <ac:spMk id="70" creationId="{64C1E679-9F46-4A3D-8724-12767F0EB08D}"/>
          </ac:spMkLst>
        </pc:spChg>
        <pc:spChg chg="add del">
          <ac:chgData name="Andrei Phelps" userId="52d40f4f6b0c2d40" providerId="LiveId" clId="{988B1380-4C2F-F34F-908E-3A87B692A3C4}" dt="2024-12-10T05:50:23.884" v="516" actId="26606"/>
          <ac:spMkLst>
            <pc:docMk/>
            <pc:sldMk cId="3330223371" sldId="264"/>
            <ac:spMk id="71" creationId="{2DB7D69C-15F2-4834-A591-AF4B6F90BAAD}"/>
          </ac:spMkLst>
        </pc:spChg>
        <pc:spChg chg="add del">
          <ac:chgData name="Andrei Phelps" userId="52d40f4f6b0c2d40" providerId="LiveId" clId="{988B1380-4C2F-F34F-908E-3A87B692A3C4}" dt="2024-12-10T05:50:23.884" v="516" actId="26606"/>
          <ac:spMkLst>
            <pc:docMk/>
            <pc:sldMk cId="3330223371" sldId="264"/>
            <ac:spMk id="74" creationId="{7974EFF1-6555-4277-8547-1C92974E7307}"/>
          </ac:spMkLst>
        </pc:spChg>
        <pc:spChg chg="add del">
          <ac:chgData name="Andrei Phelps" userId="52d40f4f6b0c2d40" providerId="LiveId" clId="{988B1380-4C2F-F34F-908E-3A87B692A3C4}" dt="2024-12-10T05:51:38.814" v="526" actId="26606"/>
          <ac:spMkLst>
            <pc:docMk/>
            <pc:sldMk cId="3330223371" sldId="264"/>
            <ac:spMk id="80" creationId="{64C1E679-9F46-4A3D-8724-12767F0EB08D}"/>
          </ac:spMkLst>
        </pc:spChg>
        <pc:spChg chg="add del">
          <ac:chgData name="Andrei Phelps" userId="52d40f4f6b0c2d40" providerId="LiveId" clId="{988B1380-4C2F-F34F-908E-3A87B692A3C4}" dt="2024-12-10T05:51:38.814" v="526" actId="26606"/>
          <ac:spMkLst>
            <pc:docMk/>
            <pc:sldMk cId="3330223371" sldId="264"/>
            <ac:spMk id="81" creationId="{2DB7D69C-15F2-4834-A591-AF4B6F90BAAD}"/>
          </ac:spMkLst>
        </pc:spChg>
        <pc:spChg chg="add del">
          <ac:chgData name="Andrei Phelps" userId="52d40f4f6b0c2d40" providerId="LiveId" clId="{988B1380-4C2F-F34F-908E-3A87B692A3C4}" dt="2024-12-10T05:51:38.784" v="525" actId="26606"/>
          <ac:spMkLst>
            <pc:docMk/>
            <pc:sldMk cId="3330223371" sldId="264"/>
            <ac:spMk id="92" creationId="{64C1E679-9F46-4A3D-8724-12767F0EB08D}"/>
          </ac:spMkLst>
        </pc:spChg>
        <pc:spChg chg="add del">
          <ac:chgData name="Andrei Phelps" userId="52d40f4f6b0c2d40" providerId="LiveId" clId="{988B1380-4C2F-F34F-908E-3A87B692A3C4}" dt="2024-12-10T05:51:38.784" v="525" actId="26606"/>
          <ac:spMkLst>
            <pc:docMk/>
            <pc:sldMk cId="3330223371" sldId="264"/>
            <ac:spMk id="94" creationId="{2DB7D69C-15F2-4834-A591-AF4B6F90BAAD}"/>
          </ac:spMkLst>
        </pc:spChg>
        <pc:spChg chg="add">
          <ac:chgData name="Andrei Phelps" userId="52d40f4f6b0c2d40" providerId="LiveId" clId="{988B1380-4C2F-F34F-908E-3A87B692A3C4}" dt="2024-12-10T05:51:38.814" v="526" actId="26606"/>
          <ac:spMkLst>
            <pc:docMk/>
            <pc:sldMk cId="3330223371" sldId="264"/>
            <ac:spMk id="100" creationId="{1EF53BF8-8E50-496B-B9DB-CBBE6413A0D5}"/>
          </ac:spMkLst>
        </pc:spChg>
        <pc:spChg chg="add">
          <ac:chgData name="Andrei Phelps" userId="52d40f4f6b0c2d40" providerId="LiveId" clId="{988B1380-4C2F-F34F-908E-3A87B692A3C4}" dt="2024-12-10T05:51:38.814" v="526" actId="26606"/>
          <ac:spMkLst>
            <pc:docMk/>
            <pc:sldMk cId="3330223371" sldId="264"/>
            <ac:spMk id="104" creationId="{621EF2C5-4DD0-49D0-AF0A-1C02F80AA54B}"/>
          </ac:spMkLst>
        </pc:spChg>
        <pc:spChg chg="add">
          <ac:chgData name="Andrei Phelps" userId="52d40f4f6b0c2d40" providerId="LiveId" clId="{988B1380-4C2F-F34F-908E-3A87B692A3C4}" dt="2024-12-10T05:51:38.814" v="526" actId="26606"/>
          <ac:spMkLst>
            <pc:docMk/>
            <pc:sldMk cId="3330223371" sldId="264"/>
            <ac:spMk id="105" creationId="{64C1E679-9F46-4A3D-8724-12767F0EB08D}"/>
          </ac:spMkLst>
        </pc:spChg>
        <pc:spChg chg="add">
          <ac:chgData name="Andrei Phelps" userId="52d40f4f6b0c2d40" providerId="LiveId" clId="{988B1380-4C2F-F34F-908E-3A87B692A3C4}" dt="2024-12-10T05:51:38.814" v="526" actId="26606"/>
          <ac:spMkLst>
            <pc:docMk/>
            <pc:sldMk cId="3330223371" sldId="264"/>
            <ac:spMk id="106" creationId="{6FD2876B-C6FB-489E-AC79-356278E6CC41}"/>
          </ac:spMkLst>
        </pc:spChg>
        <pc:spChg chg="add">
          <ac:chgData name="Andrei Phelps" userId="52d40f4f6b0c2d40" providerId="LiveId" clId="{988B1380-4C2F-F34F-908E-3A87B692A3C4}" dt="2024-12-10T05:51:38.814" v="526" actId="26606"/>
          <ac:spMkLst>
            <pc:docMk/>
            <pc:sldMk cId="3330223371" sldId="264"/>
            <ac:spMk id="107" creationId="{2DB7D69C-15F2-4834-A591-AF4B6F90BAAD}"/>
          </ac:spMkLst>
        </pc:spChg>
        <pc:grpChg chg="add del">
          <ac:chgData name="Andrei Phelps" userId="52d40f4f6b0c2d40" providerId="LiveId" clId="{988B1380-4C2F-F34F-908E-3A87B692A3C4}" dt="2024-12-10T05:50:13.069" v="508" actId="26606"/>
          <ac:grpSpMkLst>
            <pc:docMk/>
            <pc:sldMk cId="3330223371" sldId="264"/>
            <ac:grpSpMk id="23" creationId="{5FD8743C-1783-4FB1-8E50-F0FC3ED873AF}"/>
          </ac:grpSpMkLst>
        </pc:grpChg>
        <pc:grpChg chg="add del">
          <ac:chgData name="Andrei Phelps" userId="52d40f4f6b0c2d40" providerId="LiveId" clId="{988B1380-4C2F-F34F-908E-3A87B692A3C4}" dt="2024-12-10T05:50:14.837" v="510" actId="26606"/>
          <ac:grpSpMkLst>
            <pc:docMk/>
            <pc:sldMk cId="3330223371" sldId="264"/>
            <ac:grpSpMk id="44" creationId="{7D0669C1-CDCE-41C7-A9AB-65D9119F8388}"/>
          </ac:grpSpMkLst>
        </pc:grpChg>
        <pc:grpChg chg="add del">
          <ac:chgData name="Andrei Phelps" userId="52d40f4f6b0c2d40" providerId="LiveId" clId="{988B1380-4C2F-F34F-908E-3A87B692A3C4}" dt="2024-12-10T05:50:17.386" v="512" actId="26606"/>
          <ac:grpSpMkLst>
            <pc:docMk/>
            <pc:sldMk cId="3330223371" sldId="264"/>
            <ac:grpSpMk id="54" creationId="{B6DF8341-38C0-41F8-A81E-5755FB3B0A5B}"/>
          </ac:grpSpMkLst>
        </pc:grpChg>
        <pc:grpChg chg="add del">
          <ac:chgData name="Andrei Phelps" userId="52d40f4f6b0c2d40" providerId="LiveId" clId="{988B1380-4C2F-F34F-908E-3A87B692A3C4}" dt="2024-12-10T05:50:23.884" v="516" actId="26606"/>
          <ac:grpSpMkLst>
            <pc:docMk/>
            <pc:sldMk cId="3330223371" sldId="264"/>
            <ac:grpSpMk id="72" creationId="{4050A4B3-C32C-4322-B92D-C077623C3443}"/>
          </ac:grpSpMkLst>
        </pc:grpChg>
        <pc:grpChg chg="add">
          <ac:chgData name="Andrei Phelps" userId="52d40f4f6b0c2d40" providerId="LiveId" clId="{988B1380-4C2F-F34F-908E-3A87B692A3C4}" dt="2024-12-10T05:51:38.814" v="526" actId="26606"/>
          <ac:grpSpMkLst>
            <pc:docMk/>
            <pc:sldMk cId="3330223371" sldId="264"/>
            <ac:grpSpMk id="96" creationId="{B6DF8341-38C0-41F8-A81E-5755FB3B0A5B}"/>
          </ac:grpSpMkLst>
        </pc:grpChg>
        <pc:picChg chg="add mod ord">
          <ac:chgData name="Andrei Phelps" userId="52d40f4f6b0c2d40" providerId="LiveId" clId="{988B1380-4C2F-F34F-908E-3A87B692A3C4}" dt="2024-12-10T05:51:38.814" v="526" actId="26606"/>
          <ac:picMkLst>
            <pc:docMk/>
            <pc:sldMk cId="3330223371" sldId="264"/>
            <ac:picMk id="6" creationId="{2BEF42B9-F18E-8AF4-D9F5-DFC3FC60C955}"/>
          </ac:picMkLst>
        </pc:picChg>
        <pc:picChg chg="add del mod ord">
          <ac:chgData name="Andrei Phelps" userId="52d40f4f6b0c2d40" providerId="LiveId" clId="{988B1380-4C2F-F34F-908E-3A87B692A3C4}" dt="2024-12-10T05:51:00.887" v="520" actId="478"/>
          <ac:picMkLst>
            <pc:docMk/>
            <pc:sldMk cId="3330223371" sldId="264"/>
            <ac:picMk id="8" creationId="{1A339ED1-9B74-85F3-4FBE-17E07581D9E5}"/>
          </ac:picMkLst>
        </pc:picChg>
        <pc:picChg chg="add mod">
          <ac:chgData name="Andrei Phelps" userId="52d40f4f6b0c2d40" providerId="LiveId" clId="{988B1380-4C2F-F34F-908E-3A87B692A3C4}" dt="2024-12-10T05:51:38.814" v="526" actId="26606"/>
          <ac:picMkLst>
            <pc:docMk/>
            <pc:sldMk cId="3330223371" sldId="264"/>
            <ac:picMk id="10" creationId="{ABF45D14-2519-DC11-1F76-0C108FA9B409}"/>
          </ac:picMkLst>
        </pc:picChg>
        <pc:picChg chg="add del">
          <ac:chgData name="Andrei Phelps" userId="52d40f4f6b0c2d40" providerId="LiveId" clId="{988B1380-4C2F-F34F-908E-3A87B692A3C4}" dt="2024-12-10T05:50:11.168" v="506" actId="26606"/>
          <ac:picMkLst>
            <pc:docMk/>
            <pc:sldMk cId="3330223371" sldId="264"/>
            <ac:picMk id="13" creationId="{0E93D5FC-63A0-47A4-A8C7-365881F64539}"/>
          </ac:picMkLst>
        </pc:picChg>
        <pc:picChg chg="add del">
          <ac:chgData name="Andrei Phelps" userId="52d40f4f6b0c2d40" providerId="LiveId" clId="{988B1380-4C2F-F34F-908E-3A87B692A3C4}" dt="2024-12-10T05:50:11.168" v="506" actId="26606"/>
          <ac:picMkLst>
            <pc:docMk/>
            <pc:sldMk cId="3330223371" sldId="264"/>
            <ac:picMk id="15" creationId="{85C2F18C-671F-4ECE-96A3-EBAFC57964D9}"/>
          </ac:picMkLst>
        </pc:picChg>
        <pc:picChg chg="add del">
          <ac:chgData name="Andrei Phelps" userId="52d40f4f6b0c2d40" providerId="LiveId" clId="{988B1380-4C2F-F34F-908E-3A87B692A3C4}" dt="2024-12-10T05:50:11.168" v="506" actId="26606"/>
          <ac:picMkLst>
            <pc:docMk/>
            <pc:sldMk cId="3330223371" sldId="264"/>
            <ac:picMk id="17" creationId="{89728584-DEE7-4174-9BB7-DAEBB71F92D3}"/>
          </ac:picMkLst>
        </pc:picChg>
        <pc:picChg chg="add del">
          <ac:chgData name="Andrei Phelps" userId="52d40f4f6b0c2d40" providerId="LiveId" clId="{988B1380-4C2F-F34F-908E-3A87B692A3C4}" dt="2024-12-10T05:50:13.069" v="508" actId="26606"/>
          <ac:picMkLst>
            <pc:docMk/>
            <pc:sldMk cId="3330223371" sldId="264"/>
            <ac:picMk id="26" creationId="{01A3CA1B-1530-4046-A299-90F41FE7FBFA}"/>
          </ac:picMkLst>
        </pc:picChg>
        <pc:picChg chg="add del">
          <ac:chgData name="Andrei Phelps" userId="52d40f4f6b0c2d40" providerId="LiveId" clId="{988B1380-4C2F-F34F-908E-3A87B692A3C4}" dt="2024-12-10T05:50:13.069" v="508" actId="26606"/>
          <ac:picMkLst>
            <pc:docMk/>
            <pc:sldMk cId="3330223371" sldId="264"/>
            <ac:picMk id="28" creationId="{126A6064-3EEB-4D82-B8AB-85EC8287EF25}"/>
          </ac:picMkLst>
        </pc:picChg>
        <pc:picChg chg="add del">
          <ac:chgData name="Andrei Phelps" userId="52d40f4f6b0c2d40" providerId="LiveId" clId="{988B1380-4C2F-F34F-908E-3A87B692A3C4}" dt="2024-12-10T05:50:13.069" v="508" actId="26606"/>
          <ac:picMkLst>
            <pc:docMk/>
            <pc:sldMk cId="3330223371" sldId="264"/>
            <ac:picMk id="29" creationId="{4CC5A3D5-3BFE-47FD-80E4-9076ECAF5465}"/>
          </ac:picMkLst>
        </pc:picChg>
        <pc:picChg chg="add del">
          <ac:chgData name="Andrei Phelps" userId="52d40f4f6b0c2d40" providerId="LiveId" clId="{988B1380-4C2F-F34F-908E-3A87B692A3C4}" dt="2024-12-10T05:50:13.069" v="508" actId="26606"/>
          <ac:picMkLst>
            <pc:docMk/>
            <pc:sldMk cId="3330223371" sldId="264"/>
            <ac:picMk id="30" creationId="{70EB3F8A-0655-4D47-B546-F7EC731E02CF}"/>
          </ac:picMkLst>
        </pc:picChg>
        <pc:picChg chg="add del">
          <ac:chgData name="Andrei Phelps" userId="52d40f4f6b0c2d40" providerId="LiveId" clId="{988B1380-4C2F-F34F-908E-3A87B692A3C4}" dt="2024-12-10T05:50:14.837" v="510" actId="26606"/>
          <ac:picMkLst>
            <pc:docMk/>
            <pc:sldMk cId="3330223371" sldId="264"/>
            <ac:picMk id="39" creationId="{0E93D5FC-63A0-47A4-A8C7-365881F64539}"/>
          </ac:picMkLst>
        </pc:picChg>
        <pc:picChg chg="add del">
          <ac:chgData name="Andrei Phelps" userId="52d40f4f6b0c2d40" providerId="LiveId" clId="{988B1380-4C2F-F34F-908E-3A87B692A3C4}" dt="2024-12-10T05:50:14.837" v="510" actId="26606"/>
          <ac:picMkLst>
            <pc:docMk/>
            <pc:sldMk cId="3330223371" sldId="264"/>
            <ac:picMk id="40" creationId="{85C2F18C-671F-4ECE-96A3-EBAFC57964D9}"/>
          </ac:picMkLst>
        </pc:picChg>
        <pc:picChg chg="add del">
          <ac:chgData name="Andrei Phelps" userId="52d40f4f6b0c2d40" providerId="LiveId" clId="{988B1380-4C2F-F34F-908E-3A87B692A3C4}" dt="2024-12-10T05:50:14.837" v="510" actId="26606"/>
          <ac:picMkLst>
            <pc:docMk/>
            <pc:sldMk cId="3330223371" sldId="264"/>
            <ac:picMk id="41" creationId="{89728584-DEE7-4174-9BB7-DAEBB71F92D3}"/>
          </ac:picMkLst>
        </pc:picChg>
        <pc:picChg chg="add del">
          <ac:chgData name="Andrei Phelps" userId="52d40f4f6b0c2d40" providerId="LiveId" clId="{988B1380-4C2F-F34F-908E-3A87B692A3C4}" dt="2024-12-10T05:50:14.837" v="510" actId="26606"/>
          <ac:picMkLst>
            <pc:docMk/>
            <pc:sldMk cId="3330223371" sldId="264"/>
            <ac:picMk id="47" creationId="{6524329A-37E7-4025-B6E9-A97D40536894}"/>
          </ac:picMkLst>
        </pc:picChg>
        <pc:picChg chg="add del">
          <ac:chgData name="Andrei Phelps" userId="52d40f4f6b0c2d40" providerId="LiveId" clId="{988B1380-4C2F-F34F-908E-3A87B692A3C4}" dt="2024-12-10T05:50:17.386" v="512" actId="26606"/>
          <ac:picMkLst>
            <pc:docMk/>
            <pc:sldMk cId="3330223371" sldId="264"/>
            <ac:picMk id="49" creationId="{0E93D5FC-63A0-47A4-A8C7-365881F64539}"/>
          </ac:picMkLst>
        </pc:picChg>
        <pc:picChg chg="add del">
          <ac:chgData name="Andrei Phelps" userId="52d40f4f6b0c2d40" providerId="LiveId" clId="{988B1380-4C2F-F34F-908E-3A87B692A3C4}" dt="2024-12-10T05:50:17.386" v="512" actId="26606"/>
          <ac:picMkLst>
            <pc:docMk/>
            <pc:sldMk cId="3330223371" sldId="264"/>
            <ac:picMk id="50" creationId="{85C2F18C-671F-4ECE-96A3-EBAFC57964D9}"/>
          </ac:picMkLst>
        </pc:picChg>
        <pc:picChg chg="add del">
          <ac:chgData name="Andrei Phelps" userId="52d40f4f6b0c2d40" providerId="LiveId" clId="{988B1380-4C2F-F34F-908E-3A87B692A3C4}" dt="2024-12-10T05:50:17.386" v="512" actId="26606"/>
          <ac:picMkLst>
            <pc:docMk/>
            <pc:sldMk cId="3330223371" sldId="264"/>
            <ac:picMk id="51" creationId="{89728584-DEE7-4174-9BB7-DAEBB71F92D3}"/>
          </ac:picMkLst>
        </pc:picChg>
        <pc:picChg chg="add del">
          <ac:chgData name="Andrei Phelps" userId="52d40f4f6b0c2d40" providerId="LiveId" clId="{988B1380-4C2F-F34F-908E-3A87B692A3C4}" dt="2024-12-10T05:50:17.386" v="512" actId="26606"/>
          <ac:picMkLst>
            <pc:docMk/>
            <pc:sldMk cId="3330223371" sldId="264"/>
            <ac:picMk id="56" creationId="{D53D81F5-9CA1-4207-86AF-72DAF1C36708}"/>
          </ac:picMkLst>
        </pc:picChg>
        <pc:picChg chg="add del">
          <ac:chgData name="Andrei Phelps" userId="52d40f4f6b0c2d40" providerId="LiveId" clId="{988B1380-4C2F-F34F-908E-3A87B692A3C4}" dt="2024-12-10T05:50:18.835" v="514" actId="26606"/>
          <ac:picMkLst>
            <pc:docMk/>
            <pc:sldMk cId="3330223371" sldId="264"/>
            <ac:picMk id="60" creationId="{01A3CA1B-1530-4046-A299-90F41FE7FBFA}"/>
          </ac:picMkLst>
        </pc:picChg>
        <pc:picChg chg="add del">
          <ac:chgData name="Andrei Phelps" userId="52d40f4f6b0c2d40" providerId="LiveId" clId="{988B1380-4C2F-F34F-908E-3A87B692A3C4}" dt="2024-12-10T05:50:18.835" v="514" actId="26606"/>
          <ac:picMkLst>
            <pc:docMk/>
            <pc:sldMk cId="3330223371" sldId="264"/>
            <ac:picMk id="61" creationId="{126A6064-3EEB-4D82-B8AB-85EC8287EF25}"/>
          </ac:picMkLst>
        </pc:picChg>
        <pc:picChg chg="add del">
          <ac:chgData name="Andrei Phelps" userId="52d40f4f6b0c2d40" providerId="LiveId" clId="{988B1380-4C2F-F34F-908E-3A87B692A3C4}" dt="2024-12-10T05:50:18.835" v="514" actId="26606"/>
          <ac:picMkLst>
            <pc:docMk/>
            <pc:sldMk cId="3330223371" sldId="264"/>
            <ac:picMk id="62" creationId="{70EB3F8A-0655-4D47-B546-F7EC731E02CF}"/>
          </ac:picMkLst>
        </pc:picChg>
        <pc:picChg chg="add del">
          <ac:chgData name="Andrei Phelps" userId="52d40f4f6b0c2d40" providerId="LiveId" clId="{988B1380-4C2F-F34F-908E-3A87B692A3C4}" dt="2024-12-10T05:50:23.884" v="516" actId="26606"/>
          <ac:picMkLst>
            <pc:docMk/>
            <pc:sldMk cId="3330223371" sldId="264"/>
            <ac:picMk id="67" creationId="{0E93D5FC-63A0-47A4-A8C7-365881F64539}"/>
          </ac:picMkLst>
        </pc:picChg>
        <pc:picChg chg="add del">
          <ac:chgData name="Andrei Phelps" userId="52d40f4f6b0c2d40" providerId="LiveId" clId="{988B1380-4C2F-F34F-908E-3A87B692A3C4}" dt="2024-12-10T05:50:23.884" v="516" actId="26606"/>
          <ac:picMkLst>
            <pc:docMk/>
            <pc:sldMk cId="3330223371" sldId="264"/>
            <ac:picMk id="68" creationId="{85C2F18C-671F-4ECE-96A3-EBAFC57964D9}"/>
          </ac:picMkLst>
        </pc:picChg>
        <pc:picChg chg="add del">
          <ac:chgData name="Andrei Phelps" userId="52d40f4f6b0c2d40" providerId="LiveId" clId="{988B1380-4C2F-F34F-908E-3A87B692A3C4}" dt="2024-12-10T05:50:23.884" v="516" actId="26606"/>
          <ac:picMkLst>
            <pc:docMk/>
            <pc:sldMk cId="3330223371" sldId="264"/>
            <ac:picMk id="69" creationId="{89728584-DEE7-4174-9BB7-DAEBB71F92D3}"/>
          </ac:picMkLst>
        </pc:picChg>
        <pc:picChg chg="add del">
          <ac:chgData name="Andrei Phelps" userId="52d40f4f6b0c2d40" providerId="LiveId" clId="{988B1380-4C2F-F34F-908E-3A87B692A3C4}" dt="2024-12-10T05:50:23.884" v="516" actId="26606"/>
          <ac:picMkLst>
            <pc:docMk/>
            <pc:sldMk cId="3330223371" sldId="264"/>
            <ac:picMk id="75" creationId="{5974BEAF-D0A0-45D8-852C-637D4C6E2CB3}"/>
          </ac:picMkLst>
        </pc:picChg>
        <pc:picChg chg="add del">
          <ac:chgData name="Andrei Phelps" userId="52d40f4f6b0c2d40" providerId="LiveId" clId="{988B1380-4C2F-F34F-908E-3A87B692A3C4}" dt="2024-12-10T05:51:38.814" v="526" actId="26606"/>
          <ac:picMkLst>
            <pc:docMk/>
            <pc:sldMk cId="3330223371" sldId="264"/>
            <ac:picMk id="77" creationId="{0E93D5FC-63A0-47A4-A8C7-365881F64539}"/>
          </ac:picMkLst>
        </pc:picChg>
        <pc:picChg chg="add del">
          <ac:chgData name="Andrei Phelps" userId="52d40f4f6b0c2d40" providerId="LiveId" clId="{988B1380-4C2F-F34F-908E-3A87B692A3C4}" dt="2024-12-10T05:51:38.814" v="526" actId="26606"/>
          <ac:picMkLst>
            <pc:docMk/>
            <pc:sldMk cId="3330223371" sldId="264"/>
            <ac:picMk id="78" creationId="{85C2F18C-671F-4ECE-96A3-EBAFC57964D9}"/>
          </ac:picMkLst>
        </pc:picChg>
        <pc:picChg chg="add del">
          <ac:chgData name="Andrei Phelps" userId="52d40f4f6b0c2d40" providerId="LiveId" clId="{988B1380-4C2F-F34F-908E-3A87B692A3C4}" dt="2024-12-10T05:51:38.814" v="526" actId="26606"/>
          <ac:picMkLst>
            <pc:docMk/>
            <pc:sldMk cId="3330223371" sldId="264"/>
            <ac:picMk id="79" creationId="{89728584-DEE7-4174-9BB7-DAEBB71F92D3}"/>
          </ac:picMkLst>
        </pc:picChg>
        <pc:picChg chg="add del">
          <ac:chgData name="Andrei Phelps" userId="52d40f4f6b0c2d40" providerId="LiveId" clId="{988B1380-4C2F-F34F-908E-3A87B692A3C4}" dt="2024-12-10T05:51:38.784" v="525" actId="26606"/>
          <ac:picMkLst>
            <pc:docMk/>
            <pc:sldMk cId="3330223371" sldId="264"/>
            <ac:picMk id="86" creationId="{0E93D5FC-63A0-47A4-A8C7-365881F64539}"/>
          </ac:picMkLst>
        </pc:picChg>
        <pc:picChg chg="add del">
          <ac:chgData name="Andrei Phelps" userId="52d40f4f6b0c2d40" providerId="LiveId" clId="{988B1380-4C2F-F34F-908E-3A87B692A3C4}" dt="2024-12-10T05:51:38.784" v="525" actId="26606"/>
          <ac:picMkLst>
            <pc:docMk/>
            <pc:sldMk cId="3330223371" sldId="264"/>
            <ac:picMk id="88" creationId="{85C2F18C-671F-4ECE-96A3-EBAFC57964D9}"/>
          </ac:picMkLst>
        </pc:picChg>
        <pc:picChg chg="add del">
          <ac:chgData name="Andrei Phelps" userId="52d40f4f6b0c2d40" providerId="LiveId" clId="{988B1380-4C2F-F34F-908E-3A87B692A3C4}" dt="2024-12-10T05:51:38.784" v="525" actId="26606"/>
          <ac:picMkLst>
            <pc:docMk/>
            <pc:sldMk cId="3330223371" sldId="264"/>
            <ac:picMk id="90" creationId="{89728584-DEE7-4174-9BB7-DAEBB71F92D3}"/>
          </ac:picMkLst>
        </pc:picChg>
        <pc:picChg chg="add">
          <ac:chgData name="Andrei Phelps" userId="52d40f4f6b0c2d40" providerId="LiveId" clId="{988B1380-4C2F-F34F-908E-3A87B692A3C4}" dt="2024-12-10T05:51:38.814" v="526" actId="26606"/>
          <ac:picMkLst>
            <pc:docMk/>
            <pc:sldMk cId="3330223371" sldId="264"/>
            <ac:picMk id="99" creationId="{0E93D5FC-63A0-47A4-A8C7-365881F64539}"/>
          </ac:picMkLst>
        </pc:picChg>
        <pc:picChg chg="add">
          <ac:chgData name="Andrei Phelps" userId="52d40f4f6b0c2d40" providerId="LiveId" clId="{988B1380-4C2F-F34F-908E-3A87B692A3C4}" dt="2024-12-10T05:51:38.814" v="526" actId="26606"/>
          <ac:picMkLst>
            <pc:docMk/>
            <pc:sldMk cId="3330223371" sldId="264"/>
            <ac:picMk id="101" creationId="{85C2F18C-671F-4ECE-96A3-EBAFC57964D9}"/>
          </ac:picMkLst>
        </pc:picChg>
        <pc:picChg chg="add">
          <ac:chgData name="Andrei Phelps" userId="52d40f4f6b0c2d40" providerId="LiveId" clId="{988B1380-4C2F-F34F-908E-3A87B692A3C4}" dt="2024-12-10T05:51:38.814" v="526" actId="26606"/>
          <ac:picMkLst>
            <pc:docMk/>
            <pc:sldMk cId="3330223371" sldId="264"/>
            <ac:picMk id="102" creationId="{D53D81F5-9CA1-4207-86AF-72DAF1C36708}"/>
          </ac:picMkLst>
        </pc:picChg>
        <pc:picChg chg="add">
          <ac:chgData name="Andrei Phelps" userId="52d40f4f6b0c2d40" providerId="LiveId" clId="{988B1380-4C2F-F34F-908E-3A87B692A3C4}" dt="2024-12-10T05:51:38.814" v="526" actId="26606"/>
          <ac:picMkLst>
            <pc:docMk/>
            <pc:sldMk cId="3330223371" sldId="264"/>
            <ac:picMk id="103" creationId="{89728584-DEE7-4174-9BB7-DAEBB71F92D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12/9/24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12/9/24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12/9/24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12/9/24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12/9/24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12/9/24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12/9/24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12/9/24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12/9/24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12/9/24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12/9/24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12/9/24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12/9/24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12/9/24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12/9/24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12/9/24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12/9/24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12/9/24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8221A89-FE35-4C46-8874-69154D2A8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tack of machine gears focusing on one gear">
            <a:extLst>
              <a:ext uri="{FF2B5EF4-FFF2-40B4-BE49-F238E27FC236}">
                <a16:creationId xmlns:a16="http://schemas.microsoft.com/office/drawing/2014/main" id="{0974CB09-E024-E0E1-EDAD-928C23973A8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1000"/>
          </a:blip>
          <a:srcRect t="23391" r="9091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59ACC7A-6809-44E9-A594-85696A6C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F78E85-B9C8-B7C5-5B8E-4C382DD90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4402667"/>
            <a:ext cx="8133478" cy="940240"/>
          </a:xfrm>
        </p:spPr>
        <p:txBody>
          <a:bodyPr>
            <a:normAutofit/>
          </a:bodyPr>
          <a:lstStyle/>
          <a:p>
            <a:r>
              <a:rPr lang="en-US" sz="3000" dirty="0">
                <a:effectLst/>
                <a:latin typeface=".AppleSystemUIFont"/>
              </a:rPr>
              <a:t>Designing Motion: Gears </a:t>
            </a:r>
            <a:r>
              <a:rPr lang="en-US" sz="3000" dirty="0">
                <a:latin typeface=".AppleSystemUIFont"/>
              </a:rPr>
              <a:t>&amp;</a:t>
            </a:r>
            <a:r>
              <a:rPr lang="en-US" sz="3000" dirty="0">
                <a:effectLst/>
                <a:latin typeface=".AppleSystemUIFont"/>
              </a:rPr>
              <a:t> Vessel Transitions</a:t>
            </a:r>
            <a:br>
              <a:rPr lang="en-US" sz="3000" dirty="0">
                <a:effectLst/>
                <a:latin typeface=".AppleSystemUIFont"/>
              </a:rPr>
            </a:br>
            <a:endParaRPr lang="en-US" sz="3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0F0262-C747-9B28-A74E-8A4FE004F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5342302"/>
            <a:ext cx="8133478" cy="406566"/>
          </a:xfrm>
        </p:spPr>
        <p:txBody>
          <a:bodyPr>
            <a:noAutofit/>
          </a:bodyPr>
          <a:lstStyle/>
          <a:p>
            <a:r>
              <a:rPr lang="en-US" sz="1400" dirty="0"/>
              <a:t>CS 491/591 – Computational Fabrication</a:t>
            </a:r>
          </a:p>
          <a:p>
            <a:r>
              <a:rPr lang="en-US" sz="1400" dirty="0"/>
              <a:t>Andrei Phelps | Undergraduate – Computer Science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E62B6A-C5F9-4D52-9F66-877735827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F95C49-E748-4D32-8417-22E5B6A6F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AE10EC-5E3B-4FC0-B43F-1E4450009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0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9D7150-CBB4-CD20-ADFA-CC2DBDD81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/>
              <a:t>Introduction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19607-C890-0049-5D73-94F2F5ADC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1" y="2336873"/>
            <a:ext cx="3656289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</a:rPr>
              <a:t>Sine-wave patterns designed for interlocking, dynamic movement.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</a:rPr>
              <a:t>Generated computationally using Python scripts and Grasshopper.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</a:rPr>
              <a:t>Exploring functionality through motion and visual appeal.</a:t>
            </a:r>
          </a:p>
        </p:txBody>
      </p:sp>
      <p:pic>
        <p:nvPicPr>
          <p:cNvPr id="6" name="Content Placeholder 5" descr="A group of brown gears on a cork board&#10;&#10;Description automatically generated">
            <a:extLst>
              <a:ext uri="{FF2B5EF4-FFF2-40B4-BE49-F238E27FC236}">
                <a16:creationId xmlns:a16="http://schemas.microsoft.com/office/drawing/2014/main" id="{FAF4A9E2-85F2-5519-F5D8-054ACC087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t="5351" r="2" b="5235"/>
          <a:stretch/>
        </p:blipFill>
        <p:spPr>
          <a:xfrm>
            <a:off x="5338570" y="640080"/>
            <a:ext cx="6144519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568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F73D42-F422-5B7F-BECA-054652D43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/>
              <a:t>First Steps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DAFE83-7E80-C5CC-2C03-326ADFFBF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1" y="2336873"/>
            <a:ext cx="3656289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Started with computationally generated sine-wave gear designs.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Incorporated a central hole for alignment and movement using pins.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Experimented with Cura slicing settings to balance structure and weight.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C3A6BF9-E1B6-3B46-E321-E453344F5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276090" y="1085782"/>
            <a:ext cx="6269479" cy="468643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8473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BE0EA-A3F3-48B1-ACD6-A4F83D543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/>
              <a:t>Prototypes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F6AD9F-D18E-9100-B8F7-EEC723F53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1" y="2336873"/>
            <a:ext cx="3656289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Printed multiple gear prototypes to refine functionality and structure.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Tested different infill densities and wall thickness for balance between strength and weight.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Adjusted central hole size to improve alignment with pins and ensure smooth rotation.</a:t>
            </a:r>
          </a:p>
        </p:txBody>
      </p:sp>
      <p:pic>
        <p:nvPicPr>
          <p:cNvPr id="6" name="Picture Placeholder 5" descr="A close-up of several colorful gears&#10;&#10;Description automatically generated">
            <a:extLst>
              <a:ext uri="{FF2B5EF4-FFF2-40B4-BE49-F238E27FC236}">
                <a16:creationId xmlns:a16="http://schemas.microsoft.com/office/drawing/2014/main" id="{65182B9B-3FBE-034E-3FC6-25149638F7C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25128" b="25128"/>
          <a:stretch>
            <a:fillRect/>
          </a:stretch>
        </p:blipFill>
        <p:spPr>
          <a:xfrm>
            <a:off x="5276090" y="1349874"/>
            <a:ext cx="6269479" cy="415825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5295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076D00-45AC-DE43-BC4B-EC48DB284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/>
              <a:t>Infill &amp; Size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ED3BC-63D5-0BE6-ED0D-475C77248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1" y="2336873"/>
            <a:ext cx="3656289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Tested multiple infill densities to balance lightweight design and durability.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Settled on 5% infill, which provided sufficient structural integrity while keeping the gears lightweight.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Adjusted gear size to ensure compatibility with pins and cork board, optimizing functionality and visual appeal.</a:t>
            </a:r>
          </a:p>
        </p:txBody>
      </p:sp>
      <p:pic>
        <p:nvPicPr>
          <p:cNvPr id="6" name="Picture Placeholder 5" descr="A close up of a machine&#10;&#10;Description automatically generated">
            <a:extLst>
              <a:ext uri="{FF2B5EF4-FFF2-40B4-BE49-F238E27FC236}">
                <a16:creationId xmlns:a16="http://schemas.microsoft.com/office/drawing/2014/main" id="{C1AF6E45-E6CE-2099-76CE-579911CB23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15879" b="15879"/>
          <a:stretch>
            <a:fillRect/>
          </a:stretch>
        </p:blipFill>
        <p:spPr>
          <a:xfrm>
            <a:off x="5276090" y="1348620"/>
            <a:ext cx="6269479" cy="416076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2608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14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Picture Placeholder 9" descr="A red objects on a grid&#10;&#10;Description automatically generated">
            <a:extLst>
              <a:ext uri="{FF2B5EF4-FFF2-40B4-BE49-F238E27FC236}">
                <a16:creationId xmlns:a16="http://schemas.microsoft.com/office/drawing/2014/main" id="{1A51B063-C75F-4E1C-E46E-4DB47D61331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l="12684" r="12684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2" name="Rectangle 121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4240B1-37D7-DCC2-F5DB-718FD4C3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Computational Vessels</a:t>
            </a: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2BB7E1-162A-1AF2-1449-AFA46A56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2" y="2336873"/>
            <a:ext cx="3581635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Initial designs included intricate lattice structures, but slicing issues prevented successful prints.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Shifted focus to a twisted sine-wave form that transitions from a gear-inspired base to a circular hourglass shape.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Parametric generation in Python and Grasshopper allowed fine control over wave patterns, transitions, and geometry.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38678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0E93D5FC-63A0-47A4-A8C7-365881F64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85C2F18C-671F-4ECE-96A3-EBAFC5796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9728584-DEE7-4174-9BB7-DAEBB71F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64C1E679-9F46-4A3D-8724-12767F0EB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2DB7D69C-15F2-4834-A591-AF4B6F90B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6DF8341-38C0-41F8-A81E-5755FB3B0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97" name="Rectangle 96">
              <a:extLst>
                <a:ext uri="{FF2B5EF4-FFF2-40B4-BE49-F238E27FC236}">
                  <a16:creationId xmlns:a16="http://schemas.microsoft.com/office/drawing/2014/main" id="{1D1D2268-D2F6-4DD1-A457-46ADF3476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09E82E97-9819-4793-B871-3157EC12A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1EF53BF8-8E50-496B-B9DB-CBBE6413A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825CD-936E-E135-B073-CDA751B6A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4196478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Centerpiece(s)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D53D81F5-9CA1-4207-86AF-72DAF1C36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CCBE7-3EF9-5AA6-8A95-86A960FED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1" y="2336873"/>
            <a:ext cx="4124289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Initially, I planned to create a lattice-like design for the centerpiece, but slicing issues in Cura made it impractical to print.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Instead, I opted to print two of the hourglass-like designs, which feature a smooth transition from a gear-inspired base to a twisted sine-wave form.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These hourglass shapes not only enhance the visual appeal but also rotate beautifully, adding a dynamic element to the final display.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6" name="Content Placeholder 5" descr="A brown object with a spiral design&#10;&#10;Description automatically generated with medium confidence">
            <a:extLst>
              <a:ext uri="{FF2B5EF4-FFF2-40B4-BE49-F238E27FC236}">
                <a16:creationId xmlns:a16="http://schemas.microsoft.com/office/drawing/2014/main" id="{2BEF42B9-F18E-8AF4-D9F5-DFC3FC60C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r="2" b="9468"/>
          <a:stretch/>
        </p:blipFill>
        <p:spPr>
          <a:xfrm>
            <a:off x="5449575" y="488844"/>
            <a:ext cx="3368936" cy="3526040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621EF2C5-4DD0-49D0-AF0A-1C02F80AA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79" y="488844"/>
            <a:ext cx="2739690" cy="20228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FD2876B-C6FB-489E-AC79-356278E6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8" y="4169238"/>
            <a:ext cx="3378077" cy="220937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rown object on a black surface&#10;&#10;Description automatically generated">
            <a:extLst>
              <a:ext uri="{FF2B5EF4-FFF2-40B4-BE49-F238E27FC236}">
                <a16:creationId xmlns:a16="http://schemas.microsoft.com/office/drawing/2014/main" id="{ABF45D14-2519-DC11-1F76-0C108FA9B4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455" r="-5" b="-5"/>
          <a:stretch/>
        </p:blipFill>
        <p:spPr>
          <a:xfrm>
            <a:off x="8967680" y="2666029"/>
            <a:ext cx="2739691" cy="371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23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2" name="Rectangle 21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6" name="Picture Placeholder 5" descr="A brown object on a cork board&#10;&#10;Description automatically generated">
            <a:extLst>
              <a:ext uri="{FF2B5EF4-FFF2-40B4-BE49-F238E27FC236}">
                <a16:creationId xmlns:a16="http://schemas.microsoft.com/office/drawing/2014/main" id="{B1C19CC0-FAA0-F21D-4E02-1A0591B912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5519" r="-2" b="5517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054AA3-A10C-4FF3-8D4E-A6BBE7B43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Final Outcome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24468-2D48-2F55-2DCD-6B7BE1ADC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2" y="2336873"/>
            <a:ext cx="3581635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The final vessel transitions from a gear-inspired base to a twisted sine-wave hourglass form.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This design balances aesthetic appeal with structural integrity, showcasing computational precision.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Printed with a 5% infill for lightweight durability, the vessel highlights the functional potential of sine-wave patterns for movement and interlocking gears.</a:t>
            </a:r>
          </a:p>
        </p:txBody>
      </p:sp>
    </p:spTree>
    <p:extLst>
      <p:ext uri="{BB962C8B-B14F-4D97-AF65-F5344CB8AC3E}">
        <p14:creationId xmlns:p14="http://schemas.microsoft.com/office/powerpoint/2010/main" val="3686940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E5C9A-CAAA-21B3-1CF2-A9E8D778E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Thank You!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3A967-5828-E00F-DA86-665818108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600" dirty="0"/>
              <a:t>CS 491/591 – Computational Fabrication</a:t>
            </a:r>
          </a:p>
          <a:p>
            <a:r>
              <a:rPr lang="en-US" sz="1600" dirty="0"/>
              <a:t>Andrei Phelps | Undergraduate – Computer Science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1312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307</TotalTime>
  <Words>367</Words>
  <Application>Microsoft Macintosh PowerPoint</Application>
  <PresentationFormat>Widescreen</PresentationFormat>
  <Paragraphs>34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.AppleSystemUIFont</vt:lpstr>
      <vt:lpstr>Arial</vt:lpstr>
      <vt:lpstr>Trebuchet MS</vt:lpstr>
      <vt:lpstr>Berlin</vt:lpstr>
      <vt:lpstr>Designing Motion: Gears &amp; Vessel Transitions </vt:lpstr>
      <vt:lpstr>Introduction</vt:lpstr>
      <vt:lpstr>First Steps</vt:lpstr>
      <vt:lpstr>Prototypes</vt:lpstr>
      <vt:lpstr>Infill &amp; Size</vt:lpstr>
      <vt:lpstr>Computational Vessels</vt:lpstr>
      <vt:lpstr>Centerpiece(s)</vt:lpstr>
      <vt:lpstr>Final Outcome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Andrei Phelps</dc:creator>
  <cp:lastModifiedBy>Andrei Phelps</cp:lastModifiedBy>
  <cp:revision>1</cp:revision>
  <dcterms:created xsi:type="dcterms:W3CDTF">2024-12-01T16:50:13Z</dcterms:created>
  <dcterms:modified xsi:type="dcterms:W3CDTF">2024-12-10T05:52:40Z</dcterms:modified>
</cp:coreProperties>
</file>