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6C45FB-61E3-44A7-998B-2413A452B6EB}" v="200" dt="2023-12-07T08:50:39.7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8" autoAdjust="0"/>
    <p:restoredTop sz="94660"/>
  </p:normalViewPr>
  <p:slideViewPr>
    <p:cSldViewPr snapToGrid="0">
      <p:cViewPr>
        <p:scale>
          <a:sx n="66" d="100"/>
          <a:sy n="66" d="100"/>
        </p:scale>
        <p:origin x="708" y="5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sair Servilla" userId="52c7c558d7f2433c" providerId="LiveId" clId="{A46C45FB-61E3-44A7-998B-2413A452B6EB}"/>
    <pc:docChg chg="undo redo custSel addSld delSld modSld sldOrd">
      <pc:chgData name="Lasair Servilla" userId="52c7c558d7f2433c" providerId="LiveId" clId="{A46C45FB-61E3-44A7-998B-2413A452B6EB}" dt="2023-12-07T08:50:39.700" v="1256"/>
      <pc:docMkLst>
        <pc:docMk/>
      </pc:docMkLst>
      <pc:sldChg chg="addSp delSp modSp mod">
        <pc:chgData name="Lasair Servilla" userId="52c7c558d7f2433c" providerId="LiveId" clId="{A46C45FB-61E3-44A7-998B-2413A452B6EB}" dt="2023-12-07T06:42:56.917" v="13" actId="14100"/>
        <pc:sldMkLst>
          <pc:docMk/>
          <pc:sldMk cId="3657817151" sldId="256"/>
        </pc:sldMkLst>
        <pc:spChg chg="mod">
          <ac:chgData name="Lasair Servilla" userId="52c7c558d7f2433c" providerId="LiveId" clId="{A46C45FB-61E3-44A7-998B-2413A452B6EB}" dt="2023-12-07T06:42:56.917" v="13" actId="14100"/>
          <ac:spMkLst>
            <pc:docMk/>
            <pc:sldMk cId="3657817151" sldId="256"/>
            <ac:spMk id="12" creationId="{8942B02C-D1BA-0BEC-71FF-823912CC305C}"/>
          </ac:spMkLst>
        </pc:spChg>
        <pc:spChg chg="mod">
          <ac:chgData name="Lasair Servilla" userId="52c7c558d7f2433c" providerId="LiveId" clId="{A46C45FB-61E3-44A7-998B-2413A452B6EB}" dt="2023-12-07T06:42:29.891" v="10" actId="1076"/>
          <ac:spMkLst>
            <pc:docMk/>
            <pc:sldMk cId="3657817151" sldId="256"/>
            <ac:spMk id="14" creationId="{84585064-FF26-6CBD-54A3-BA59047C1A44}"/>
          </ac:spMkLst>
        </pc:spChg>
        <pc:spChg chg="mod">
          <ac:chgData name="Lasair Servilla" userId="52c7c558d7f2433c" providerId="LiveId" clId="{A46C45FB-61E3-44A7-998B-2413A452B6EB}" dt="2023-12-07T06:42:21.928" v="9" actId="1076"/>
          <ac:spMkLst>
            <pc:docMk/>
            <pc:sldMk cId="3657817151" sldId="256"/>
            <ac:spMk id="15" creationId="{16A31E6C-C433-FD73-8ACF-32721CDE649B}"/>
          </ac:spMkLst>
        </pc:spChg>
        <pc:spChg chg="mod">
          <ac:chgData name="Lasair Servilla" userId="52c7c558d7f2433c" providerId="LiveId" clId="{A46C45FB-61E3-44A7-998B-2413A452B6EB}" dt="2023-12-07T06:42:18.227" v="8" actId="1076"/>
          <ac:spMkLst>
            <pc:docMk/>
            <pc:sldMk cId="3657817151" sldId="256"/>
            <ac:spMk id="16" creationId="{94488FB9-5FB1-16ED-6C02-23C18FC580C9}"/>
          </ac:spMkLst>
        </pc:spChg>
        <pc:picChg chg="del">
          <ac:chgData name="Lasair Servilla" userId="52c7c558d7f2433c" providerId="LiveId" clId="{A46C45FB-61E3-44A7-998B-2413A452B6EB}" dt="2023-12-07T06:40:14.966" v="0" actId="478"/>
          <ac:picMkLst>
            <pc:docMk/>
            <pc:sldMk cId="3657817151" sldId="256"/>
            <ac:picMk id="4" creationId="{DB7DB3EE-646B-796F-28AA-4EABCFF828CB}"/>
          </ac:picMkLst>
        </pc:picChg>
        <pc:picChg chg="add mod ord modCrop">
          <ac:chgData name="Lasair Servilla" userId="52c7c558d7f2433c" providerId="LiveId" clId="{A46C45FB-61E3-44A7-998B-2413A452B6EB}" dt="2023-12-07T06:41:53.475" v="6" actId="167"/>
          <ac:picMkLst>
            <pc:docMk/>
            <pc:sldMk cId="3657817151" sldId="256"/>
            <ac:picMk id="17" creationId="{98A63905-CAD3-4120-F61C-08823E514F45}"/>
          </ac:picMkLst>
        </pc:picChg>
      </pc:sldChg>
      <pc:sldChg chg="del">
        <pc:chgData name="Lasair Servilla" userId="52c7c558d7f2433c" providerId="LiveId" clId="{A46C45FB-61E3-44A7-998B-2413A452B6EB}" dt="2023-12-07T06:47:04.629" v="21" actId="47"/>
        <pc:sldMkLst>
          <pc:docMk/>
          <pc:sldMk cId="112174243" sldId="257"/>
        </pc:sldMkLst>
      </pc:sldChg>
      <pc:sldChg chg="add del ord modAnim">
        <pc:chgData name="Lasair Servilla" userId="52c7c558d7f2433c" providerId="LiveId" clId="{A46C45FB-61E3-44A7-998B-2413A452B6EB}" dt="2023-12-07T06:59:19.341" v="61" actId="47"/>
        <pc:sldMkLst>
          <pc:docMk/>
          <pc:sldMk cId="1374054851" sldId="257"/>
        </pc:sldMkLst>
      </pc:sldChg>
      <pc:sldChg chg="del">
        <pc:chgData name="Lasair Servilla" userId="52c7c558d7f2433c" providerId="LiveId" clId="{A46C45FB-61E3-44A7-998B-2413A452B6EB}" dt="2023-12-07T06:47:06.285" v="22" actId="47"/>
        <pc:sldMkLst>
          <pc:docMk/>
          <pc:sldMk cId="153173727" sldId="258"/>
        </pc:sldMkLst>
      </pc:sldChg>
      <pc:sldChg chg="addSp delSp modSp new mod modTransition">
        <pc:chgData name="Lasair Servilla" userId="52c7c558d7f2433c" providerId="LiveId" clId="{A46C45FB-61E3-44A7-998B-2413A452B6EB}" dt="2023-12-07T07:18:01.198" v="214"/>
        <pc:sldMkLst>
          <pc:docMk/>
          <pc:sldMk cId="1291411508" sldId="258"/>
        </pc:sldMkLst>
        <pc:spChg chg="del mod">
          <ac:chgData name="Lasair Servilla" userId="52c7c558d7f2433c" providerId="LiveId" clId="{A46C45FB-61E3-44A7-998B-2413A452B6EB}" dt="2023-12-07T07:00:16.850" v="70" actId="478"/>
          <ac:spMkLst>
            <pc:docMk/>
            <pc:sldMk cId="1291411508" sldId="258"/>
            <ac:spMk id="2" creationId="{0BB22183-E4DE-CFFB-A59D-58D0033A4ED6}"/>
          </ac:spMkLst>
        </pc:spChg>
        <pc:spChg chg="del mod">
          <ac:chgData name="Lasair Servilla" userId="52c7c558d7f2433c" providerId="LiveId" clId="{A46C45FB-61E3-44A7-998B-2413A452B6EB}" dt="2023-12-07T07:00:13.144" v="68" actId="478"/>
          <ac:spMkLst>
            <pc:docMk/>
            <pc:sldMk cId="1291411508" sldId="258"/>
            <ac:spMk id="3" creationId="{508FB159-BD12-0BAE-550E-8E97681EB581}"/>
          </ac:spMkLst>
        </pc:spChg>
        <pc:spChg chg="add del mod">
          <ac:chgData name="Lasair Servilla" userId="52c7c558d7f2433c" providerId="LiveId" clId="{A46C45FB-61E3-44A7-998B-2413A452B6EB}" dt="2023-12-07T07:03:58.242" v="99"/>
          <ac:spMkLst>
            <pc:docMk/>
            <pc:sldMk cId="1291411508" sldId="258"/>
            <ac:spMk id="4" creationId="{0492EE85-45A7-CA48-8CA5-967FC821556F}"/>
          </ac:spMkLst>
        </pc:spChg>
        <pc:spChg chg="add del mod">
          <ac:chgData name="Lasair Servilla" userId="52c7c558d7f2433c" providerId="LiveId" clId="{A46C45FB-61E3-44A7-998B-2413A452B6EB}" dt="2023-12-07T07:03:58.242" v="99"/>
          <ac:spMkLst>
            <pc:docMk/>
            <pc:sldMk cId="1291411508" sldId="258"/>
            <ac:spMk id="6" creationId="{CA3CE011-6263-3BF3-2041-34A07283DF96}"/>
          </ac:spMkLst>
        </pc:spChg>
        <pc:spChg chg="add mod">
          <ac:chgData name="Lasair Servilla" userId="52c7c558d7f2433c" providerId="LiveId" clId="{A46C45FB-61E3-44A7-998B-2413A452B6EB}" dt="2023-12-07T07:04:12.153" v="100" actId="1076"/>
          <ac:spMkLst>
            <pc:docMk/>
            <pc:sldMk cId="1291411508" sldId="258"/>
            <ac:spMk id="7" creationId="{4D9A921D-A026-9FA0-AED8-8BA79303954C}"/>
          </ac:spMkLst>
        </pc:spChg>
        <pc:spChg chg="mod">
          <ac:chgData name="Lasair Servilla" userId="52c7c558d7f2433c" providerId="LiveId" clId="{A46C45FB-61E3-44A7-998B-2413A452B6EB}" dt="2023-12-07T07:03:07.290" v="94"/>
          <ac:spMkLst>
            <pc:docMk/>
            <pc:sldMk cId="1291411508" sldId="258"/>
            <ac:spMk id="8" creationId="{C6B72817-B8D0-6420-701E-94BAC5433071}"/>
          </ac:spMkLst>
        </pc:spChg>
        <pc:spChg chg="mod">
          <ac:chgData name="Lasair Servilla" userId="52c7c558d7f2433c" providerId="LiveId" clId="{A46C45FB-61E3-44A7-998B-2413A452B6EB}" dt="2023-12-07T07:03:58.242" v="99"/>
          <ac:spMkLst>
            <pc:docMk/>
            <pc:sldMk cId="1291411508" sldId="258"/>
            <ac:spMk id="9" creationId="{88516275-60E3-5AF6-FFA4-4EB3CAB186DD}"/>
          </ac:spMkLst>
        </pc:spChg>
        <pc:spChg chg="add del mod">
          <ac:chgData name="Lasair Servilla" userId="52c7c558d7f2433c" providerId="LiveId" clId="{A46C45FB-61E3-44A7-998B-2413A452B6EB}" dt="2023-12-07T07:10:39.339" v="136"/>
          <ac:spMkLst>
            <pc:docMk/>
            <pc:sldMk cId="1291411508" sldId="258"/>
            <ac:spMk id="14" creationId="{47CB685A-84F0-C100-4957-1B37202289B3}"/>
          </ac:spMkLst>
        </pc:spChg>
        <pc:picChg chg="add mod ord modCrop">
          <ac:chgData name="Lasair Servilla" userId="52c7c558d7f2433c" providerId="LiveId" clId="{A46C45FB-61E3-44A7-998B-2413A452B6EB}" dt="2023-12-07T07:07:04.786" v="107" actId="732"/>
          <ac:picMkLst>
            <pc:docMk/>
            <pc:sldMk cId="1291411508" sldId="258"/>
            <ac:picMk id="5" creationId="{F5759C6B-AA27-256B-75F1-D27C06C44E4D}"/>
          </ac:picMkLst>
        </pc:picChg>
        <pc:picChg chg="add del mod">
          <ac:chgData name="Lasair Servilla" userId="52c7c558d7f2433c" providerId="LiveId" clId="{A46C45FB-61E3-44A7-998B-2413A452B6EB}" dt="2023-12-07T07:10:41.110" v="137" actId="478"/>
          <ac:picMkLst>
            <pc:docMk/>
            <pc:sldMk cId="1291411508" sldId="258"/>
            <ac:picMk id="11" creationId="{00CFB275-DDD9-E310-47EF-0102A0ED965D}"/>
          </ac:picMkLst>
        </pc:picChg>
        <pc:picChg chg="add del mod">
          <ac:chgData name="Lasair Servilla" userId="52c7c558d7f2433c" providerId="LiveId" clId="{A46C45FB-61E3-44A7-998B-2413A452B6EB}" dt="2023-12-07T07:10:05.802" v="131" actId="478"/>
          <ac:picMkLst>
            <pc:docMk/>
            <pc:sldMk cId="1291411508" sldId="258"/>
            <ac:picMk id="13" creationId="{47A13C12-AAA2-A99A-4979-CC2D56A00172}"/>
          </ac:picMkLst>
        </pc:picChg>
        <pc:picChg chg="add del mod">
          <ac:chgData name="Lasair Servilla" userId="52c7c558d7f2433c" providerId="LiveId" clId="{A46C45FB-61E3-44A7-998B-2413A452B6EB}" dt="2023-12-07T07:16:21.221" v="164" actId="478"/>
          <ac:picMkLst>
            <pc:docMk/>
            <pc:sldMk cId="1291411508" sldId="258"/>
            <ac:picMk id="16" creationId="{64909683-7602-6ED2-EB42-9EBC34C9F3D9}"/>
          </ac:picMkLst>
        </pc:picChg>
        <pc:picChg chg="add mod">
          <ac:chgData name="Lasair Servilla" userId="52c7c558d7f2433c" providerId="LiveId" clId="{A46C45FB-61E3-44A7-998B-2413A452B6EB}" dt="2023-12-07T07:18:01.198" v="214"/>
          <ac:picMkLst>
            <pc:docMk/>
            <pc:sldMk cId="1291411508" sldId="258"/>
            <ac:picMk id="18" creationId="{491348E8-1E7D-13FC-2DC3-CC771D5A1082}"/>
          </ac:picMkLst>
        </pc:picChg>
      </pc:sldChg>
      <pc:sldChg chg="addSp delSp modSp add del mod modAnim">
        <pc:chgData name="Lasair Servilla" userId="52c7c558d7f2433c" providerId="LiveId" clId="{A46C45FB-61E3-44A7-998B-2413A452B6EB}" dt="2023-12-07T06:55:29.144" v="46" actId="47"/>
        <pc:sldMkLst>
          <pc:docMk/>
          <pc:sldMk cId="2310271253" sldId="259"/>
        </pc:sldMkLst>
        <pc:spChg chg="add del mod">
          <ac:chgData name="Lasair Servilla" userId="52c7c558d7f2433c" providerId="LiveId" clId="{A46C45FB-61E3-44A7-998B-2413A452B6EB}" dt="2023-12-07T06:51:52.297" v="30"/>
          <ac:spMkLst>
            <pc:docMk/>
            <pc:sldMk cId="2310271253" sldId="259"/>
            <ac:spMk id="5" creationId="{FCC45F1B-2D37-EFE8-6ADF-54B375C33600}"/>
          </ac:spMkLst>
        </pc:spChg>
        <pc:spChg chg="add mod">
          <ac:chgData name="Lasair Servilla" userId="52c7c558d7f2433c" providerId="LiveId" clId="{A46C45FB-61E3-44A7-998B-2413A452B6EB}" dt="2023-12-07T06:52:26.903" v="35"/>
          <ac:spMkLst>
            <pc:docMk/>
            <pc:sldMk cId="2310271253" sldId="259"/>
            <ac:spMk id="7" creationId="{38DEE142-6011-3F4E-320C-FA1EB077EF66}"/>
          </ac:spMkLst>
        </pc:spChg>
        <pc:spChg chg="add mod">
          <ac:chgData name="Lasair Servilla" userId="52c7c558d7f2433c" providerId="LiveId" clId="{A46C45FB-61E3-44A7-998B-2413A452B6EB}" dt="2023-12-07T06:52:26.903" v="35"/>
          <ac:spMkLst>
            <pc:docMk/>
            <pc:sldMk cId="2310271253" sldId="259"/>
            <ac:spMk id="8" creationId="{6397528E-0D8C-5761-D387-3A495471E0FA}"/>
          </ac:spMkLst>
        </pc:spChg>
        <pc:spChg chg="add mod">
          <ac:chgData name="Lasair Servilla" userId="52c7c558d7f2433c" providerId="LiveId" clId="{A46C45FB-61E3-44A7-998B-2413A452B6EB}" dt="2023-12-07T06:52:26.903" v="35"/>
          <ac:spMkLst>
            <pc:docMk/>
            <pc:sldMk cId="2310271253" sldId="259"/>
            <ac:spMk id="9" creationId="{3689AD20-FB25-CADB-F8EF-FF6D113B885C}"/>
          </ac:spMkLst>
        </pc:spChg>
        <pc:picChg chg="add mod">
          <ac:chgData name="Lasair Servilla" userId="52c7c558d7f2433c" providerId="LiveId" clId="{A46C45FB-61E3-44A7-998B-2413A452B6EB}" dt="2023-12-07T06:51:37.586" v="28"/>
          <ac:picMkLst>
            <pc:docMk/>
            <pc:sldMk cId="2310271253" sldId="259"/>
            <ac:picMk id="4" creationId="{247150F4-2B0C-C45E-A1D8-501A1CCF4D95}"/>
          </ac:picMkLst>
        </pc:picChg>
        <pc:picChg chg="add mod">
          <ac:chgData name="Lasair Servilla" userId="52c7c558d7f2433c" providerId="LiveId" clId="{A46C45FB-61E3-44A7-998B-2413A452B6EB}" dt="2023-12-07T06:55:11.555" v="44" actId="14100"/>
          <ac:picMkLst>
            <pc:docMk/>
            <pc:sldMk cId="2310271253" sldId="259"/>
            <ac:picMk id="6" creationId="{71D5FF0F-A7C2-740C-9453-106FFD85B9A9}"/>
          </ac:picMkLst>
        </pc:picChg>
      </pc:sldChg>
      <pc:sldChg chg="addSp delSp modSp add mod modTransition">
        <pc:chgData name="Lasair Servilla" userId="52c7c558d7f2433c" providerId="LiveId" clId="{A46C45FB-61E3-44A7-998B-2413A452B6EB}" dt="2023-12-07T07:36:24.772" v="363"/>
        <pc:sldMkLst>
          <pc:docMk/>
          <pc:sldMk cId="2712652920" sldId="259"/>
        </pc:sldMkLst>
        <pc:spChg chg="add del mod">
          <ac:chgData name="Lasair Servilla" userId="52c7c558d7f2433c" providerId="LiveId" clId="{A46C45FB-61E3-44A7-998B-2413A452B6EB}" dt="2023-12-07T07:28:41.914" v="268"/>
          <ac:spMkLst>
            <pc:docMk/>
            <pc:sldMk cId="2712652920" sldId="259"/>
            <ac:spMk id="2" creationId="{F2A20611-C3D8-958C-26E9-F5DC42F72683}"/>
          </ac:spMkLst>
        </pc:spChg>
        <pc:spChg chg="add del mod">
          <ac:chgData name="Lasair Servilla" userId="52c7c558d7f2433c" providerId="LiveId" clId="{A46C45FB-61E3-44A7-998B-2413A452B6EB}" dt="2023-12-07T07:28:41.914" v="268"/>
          <ac:spMkLst>
            <pc:docMk/>
            <pc:sldMk cId="2712652920" sldId="259"/>
            <ac:spMk id="4" creationId="{D8D560E5-D734-3A48-FF05-E914C7DD9720}"/>
          </ac:spMkLst>
        </pc:spChg>
        <pc:spChg chg="add del mod">
          <ac:chgData name="Lasair Servilla" userId="52c7c558d7f2433c" providerId="LiveId" clId="{A46C45FB-61E3-44A7-998B-2413A452B6EB}" dt="2023-12-07T07:28:41.914" v="268"/>
          <ac:spMkLst>
            <pc:docMk/>
            <pc:sldMk cId="2712652920" sldId="259"/>
            <ac:spMk id="6" creationId="{C1073F4F-869E-07F9-99AC-5E67A5610D50}"/>
          </ac:spMkLst>
        </pc:spChg>
        <pc:spChg chg="del mod">
          <ac:chgData name="Lasair Servilla" userId="52c7c558d7f2433c" providerId="LiveId" clId="{A46C45FB-61E3-44A7-998B-2413A452B6EB}" dt="2023-12-07T07:13:44.485" v="150" actId="478"/>
          <ac:spMkLst>
            <pc:docMk/>
            <pc:sldMk cId="2712652920" sldId="259"/>
            <ac:spMk id="7" creationId="{4D9A921D-A026-9FA0-AED8-8BA79303954C}"/>
          </ac:spMkLst>
        </pc:spChg>
        <pc:spChg chg="add del mod">
          <ac:chgData name="Lasair Servilla" userId="52c7c558d7f2433c" providerId="LiveId" clId="{A46C45FB-61E3-44A7-998B-2413A452B6EB}" dt="2023-12-07T07:28:41.914" v="268"/>
          <ac:spMkLst>
            <pc:docMk/>
            <pc:sldMk cId="2712652920" sldId="259"/>
            <ac:spMk id="8" creationId="{87DD45D1-8E8D-1154-E011-70E96D781402}"/>
          </ac:spMkLst>
        </pc:spChg>
        <pc:spChg chg="del">
          <ac:chgData name="Lasair Servilla" userId="52c7c558d7f2433c" providerId="LiveId" clId="{A46C45FB-61E3-44A7-998B-2413A452B6EB}" dt="2023-12-07T07:13:35.937" v="146" actId="478"/>
          <ac:spMkLst>
            <pc:docMk/>
            <pc:sldMk cId="2712652920" sldId="259"/>
            <ac:spMk id="9" creationId="{88516275-60E3-5AF6-FFA4-4EB3CAB186DD}"/>
          </ac:spMkLst>
        </pc:spChg>
        <pc:spChg chg="del mod">
          <ac:chgData name="Lasair Servilla" userId="52c7c558d7f2433c" providerId="LiveId" clId="{A46C45FB-61E3-44A7-998B-2413A452B6EB}" dt="2023-12-07T07:35:33.320" v="362"/>
          <ac:spMkLst>
            <pc:docMk/>
            <pc:sldMk cId="2712652920" sldId="259"/>
            <ac:spMk id="11" creationId="{A9321AE7-2C41-4D1B-265F-A1ACC9BFDB36}"/>
          </ac:spMkLst>
        </pc:spChg>
        <pc:spChg chg="add mod">
          <ac:chgData name="Lasair Servilla" userId="52c7c558d7f2433c" providerId="LiveId" clId="{A46C45FB-61E3-44A7-998B-2413A452B6EB}" dt="2023-12-07T07:29:13.199" v="273" actId="1076"/>
          <ac:spMkLst>
            <pc:docMk/>
            <pc:sldMk cId="2712652920" sldId="259"/>
            <ac:spMk id="12" creationId="{5F6AE515-F8FC-CABC-1CC7-92D8AAED3DF6}"/>
          </ac:spMkLst>
        </pc:spChg>
        <pc:spChg chg="add mod">
          <ac:chgData name="Lasair Servilla" userId="52c7c558d7f2433c" providerId="LiveId" clId="{A46C45FB-61E3-44A7-998B-2413A452B6EB}" dt="2023-12-07T07:32:13.771" v="337" actId="20577"/>
          <ac:spMkLst>
            <pc:docMk/>
            <pc:sldMk cId="2712652920" sldId="259"/>
            <ac:spMk id="13" creationId="{D2089E61-B00B-504D-93C7-CEFD214A6F74}"/>
          </ac:spMkLst>
        </pc:spChg>
        <pc:spChg chg="add mod">
          <ac:chgData name="Lasair Servilla" userId="52c7c558d7f2433c" providerId="LiveId" clId="{A46C45FB-61E3-44A7-998B-2413A452B6EB}" dt="2023-12-07T07:29:27.314" v="277" actId="1076"/>
          <ac:spMkLst>
            <pc:docMk/>
            <pc:sldMk cId="2712652920" sldId="259"/>
            <ac:spMk id="14" creationId="{52E5B6A3-5F84-E6A2-B582-9498014BF80A}"/>
          </ac:spMkLst>
        </pc:spChg>
        <pc:spChg chg="add mod">
          <ac:chgData name="Lasair Servilla" userId="52c7c558d7f2433c" providerId="LiveId" clId="{A46C45FB-61E3-44A7-998B-2413A452B6EB}" dt="2023-12-07T07:32:25.091" v="338" actId="1076"/>
          <ac:spMkLst>
            <pc:docMk/>
            <pc:sldMk cId="2712652920" sldId="259"/>
            <ac:spMk id="15" creationId="{F440EB43-3EC0-8ACC-77BB-60BA82374F89}"/>
          </ac:spMkLst>
        </pc:spChg>
        <pc:spChg chg="add del mod">
          <ac:chgData name="Lasair Servilla" userId="52c7c558d7f2433c" providerId="LiveId" clId="{A46C45FB-61E3-44A7-998B-2413A452B6EB}" dt="2023-12-07T07:31:34.723" v="310"/>
          <ac:spMkLst>
            <pc:docMk/>
            <pc:sldMk cId="2712652920" sldId="259"/>
            <ac:spMk id="17" creationId="{FD69F564-D1A8-FC84-51E1-52D4A0298D5F}"/>
          </ac:spMkLst>
        </pc:spChg>
        <pc:spChg chg="add del mod">
          <ac:chgData name="Lasair Servilla" userId="52c7c558d7f2433c" providerId="LiveId" clId="{A46C45FB-61E3-44A7-998B-2413A452B6EB}" dt="2023-12-07T07:31:41.924" v="312"/>
          <ac:spMkLst>
            <pc:docMk/>
            <pc:sldMk cId="2712652920" sldId="259"/>
            <ac:spMk id="18" creationId="{BA5278CC-1B14-2756-6911-6BD74E720D6E}"/>
          </ac:spMkLst>
        </pc:spChg>
        <pc:spChg chg="add del mod">
          <ac:chgData name="Lasair Servilla" userId="52c7c558d7f2433c" providerId="LiveId" clId="{A46C45FB-61E3-44A7-998B-2413A452B6EB}" dt="2023-12-07T07:31:59.644" v="318"/>
          <ac:spMkLst>
            <pc:docMk/>
            <pc:sldMk cId="2712652920" sldId="259"/>
            <ac:spMk id="19" creationId="{A7B64D1E-1567-0302-5F56-09CB51A458C6}"/>
          </ac:spMkLst>
        </pc:spChg>
        <pc:spChg chg="add mod">
          <ac:chgData name="Lasair Servilla" userId="52c7c558d7f2433c" providerId="LiveId" clId="{A46C45FB-61E3-44A7-998B-2413A452B6EB}" dt="2023-12-07T07:33:46.375" v="355" actId="1076"/>
          <ac:spMkLst>
            <pc:docMk/>
            <pc:sldMk cId="2712652920" sldId="259"/>
            <ac:spMk id="20" creationId="{742C9175-A454-DC24-E5B5-CAFE53CFCBE9}"/>
          </ac:spMkLst>
        </pc:spChg>
        <pc:spChg chg="add del mod">
          <ac:chgData name="Lasair Servilla" userId="52c7c558d7f2433c" providerId="LiveId" clId="{A46C45FB-61E3-44A7-998B-2413A452B6EB}" dt="2023-12-07T07:35:33.320" v="362"/>
          <ac:spMkLst>
            <pc:docMk/>
            <pc:sldMk cId="2712652920" sldId="259"/>
            <ac:spMk id="21" creationId="{F5A836AD-2FAA-0779-DF83-57A1BD01CFD3}"/>
          </ac:spMkLst>
        </pc:spChg>
        <pc:spChg chg="add del mod">
          <ac:chgData name="Lasair Servilla" userId="52c7c558d7f2433c" providerId="LiveId" clId="{A46C45FB-61E3-44A7-998B-2413A452B6EB}" dt="2023-12-07T07:35:33.320" v="362"/>
          <ac:spMkLst>
            <pc:docMk/>
            <pc:sldMk cId="2712652920" sldId="259"/>
            <ac:spMk id="22" creationId="{9CAF5DCE-65E4-FE66-BEF7-5F18FB896203}"/>
          </ac:spMkLst>
        </pc:spChg>
        <pc:spChg chg="add del mod">
          <ac:chgData name="Lasair Servilla" userId="52c7c558d7f2433c" providerId="LiveId" clId="{A46C45FB-61E3-44A7-998B-2413A452B6EB}" dt="2023-12-07T07:35:33.320" v="362"/>
          <ac:spMkLst>
            <pc:docMk/>
            <pc:sldMk cId="2712652920" sldId="259"/>
            <ac:spMk id="23" creationId="{12A217B3-0DC5-F92E-467E-DE3422E5A3CC}"/>
          </ac:spMkLst>
        </pc:spChg>
        <pc:spChg chg="mod">
          <ac:chgData name="Lasair Servilla" userId="52c7c558d7f2433c" providerId="LiveId" clId="{A46C45FB-61E3-44A7-998B-2413A452B6EB}" dt="2023-12-07T07:35:33.320" v="362"/>
          <ac:spMkLst>
            <pc:docMk/>
            <pc:sldMk cId="2712652920" sldId="259"/>
            <ac:spMk id="24" creationId="{686B2497-9575-71FF-D45B-FD36420AA2C3}"/>
          </ac:spMkLst>
        </pc:spChg>
        <pc:picChg chg="add mod modCrop">
          <ac:chgData name="Lasair Servilla" userId="52c7c558d7f2433c" providerId="LiveId" clId="{A46C45FB-61E3-44A7-998B-2413A452B6EB}" dt="2023-12-07T07:25:47.288" v="255" actId="1076"/>
          <ac:picMkLst>
            <pc:docMk/>
            <pc:sldMk cId="2712652920" sldId="259"/>
            <ac:picMk id="3" creationId="{88AC0B02-CE6B-7010-C56D-88E62EAFF497}"/>
          </ac:picMkLst>
        </pc:picChg>
        <pc:picChg chg="del">
          <ac:chgData name="Lasair Servilla" userId="52c7c558d7f2433c" providerId="LiveId" clId="{A46C45FB-61E3-44A7-998B-2413A452B6EB}" dt="2023-12-07T07:13:38.567" v="147" actId="478"/>
          <ac:picMkLst>
            <pc:docMk/>
            <pc:sldMk cId="2712652920" sldId="259"/>
            <ac:picMk id="5" creationId="{F5759C6B-AA27-256B-75F1-D27C06C44E4D}"/>
          </ac:picMkLst>
        </pc:picChg>
        <pc:picChg chg="add mod ord">
          <ac:chgData name="Lasair Servilla" userId="52c7c558d7f2433c" providerId="LiveId" clId="{A46C45FB-61E3-44A7-998B-2413A452B6EB}" dt="2023-12-07T07:28:27.565" v="266" actId="1076"/>
          <ac:picMkLst>
            <pc:docMk/>
            <pc:sldMk cId="2712652920" sldId="259"/>
            <ac:picMk id="10" creationId="{2DF6F7F4-91D0-E193-F0FC-9A3094A99F10}"/>
          </ac:picMkLst>
        </pc:picChg>
        <pc:picChg chg="del mod">
          <ac:chgData name="Lasair Servilla" userId="52c7c558d7f2433c" providerId="LiveId" clId="{A46C45FB-61E3-44A7-998B-2413A452B6EB}" dt="2023-12-07T07:14:48.943" v="161" actId="478"/>
          <ac:picMkLst>
            <pc:docMk/>
            <pc:sldMk cId="2712652920" sldId="259"/>
            <ac:picMk id="16" creationId="{64909683-7602-6ED2-EB42-9EBC34C9F3D9}"/>
          </ac:picMkLst>
        </pc:picChg>
        <pc:picChg chg="del">
          <ac:chgData name="Lasair Servilla" userId="52c7c558d7f2433c" providerId="LiveId" clId="{A46C45FB-61E3-44A7-998B-2413A452B6EB}" dt="2023-12-07T07:36:24.772" v="363"/>
          <ac:picMkLst>
            <pc:docMk/>
            <pc:sldMk cId="2712652920" sldId="259"/>
            <ac:picMk id="25" creationId="{DEFD7254-DC37-4B6C-B32A-39C49D8B5E74}"/>
          </ac:picMkLst>
        </pc:picChg>
      </pc:sldChg>
      <pc:sldChg chg="modSp add del mod modAnim">
        <pc:chgData name="Lasair Servilla" userId="52c7c558d7f2433c" providerId="LiveId" clId="{A46C45FB-61E3-44A7-998B-2413A452B6EB}" dt="2023-12-07T06:55:27.399" v="45" actId="47"/>
        <pc:sldMkLst>
          <pc:docMk/>
          <pc:sldMk cId="646951596" sldId="260"/>
        </pc:sldMkLst>
        <pc:picChg chg="mod">
          <ac:chgData name="Lasair Servilla" userId="52c7c558d7f2433c" providerId="LiveId" clId="{A46C45FB-61E3-44A7-998B-2413A452B6EB}" dt="2023-12-07T06:55:01.978" v="43" actId="14100"/>
          <ac:picMkLst>
            <pc:docMk/>
            <pc:sldMk cId="646951596" sldId="260"/>
            <ac:picMk id="6" creationId="{71D5FF0F-A7C2-740C-9453-106FFD85B9A9}"/>
          </ac:picMkLst>
        </pc:picChg>
      </pc:sldChg>
      <pc:sldChg chg="addSp delSp modSp new mod modTransition">
        <pc:chgData name="Lasair Servilla" userId="52c7c558d7f2433c" providerId="LiveId" clId="{A46C45FB-61E3-44A7-998B-2413A452B6EB}" dt="2023-12-07T08:02:25.918" v="790" actId="20577"/>
        <pc:sldMkLst>
          <pc:docMk/>
          <pc:sldMk cId="686038405" sldId="260"/>
        </pc:sldMkLst>
        <pc:spChg chg="del mod">
          <ac:chgData name="Lasair Servilla" userId="52c7c558d7f2433c" providerId="LiveId" clId="{A46C45FB-61E3-44A7-998B-2413A452B6EB}" dt="2023-12-07T07:36:34.007" v="366" actId="478"/>
          <ac:spMkLst>
            <pc:docMk/>
            <pc:sldMk cId="686038405" sldId="260"/>
            <ac:spMk id="2" creationId="{FD23E4B7-1718-2ECC-A0E1-9984124043DE}"/>
          </ac:spMkLst>
        </pc:spChg>
        <pc:spChg chg="del mod">
          <ac:chgData name="Lasair Servilla" userId="52c7c558d7f2433c" providerId="LiveId" clId="{A46C45FB-61E3-44A7-998B-2413A452B6EB}" dt="2023-12-07T07:36:38.545" v="368" actId="478"/>
          <ac:spMkLst>
            <pc:docMk/>
            <pc:sldMk cId="686038405" sldId="260"/>
            <ac:spMk id="3" creationId="{33BAC26F-AB7B-D90D-5CAA-188F7002220D}"/>
          </ac:spMkLst>
        </pc:spChg>
        <pc:spChg chg="add del mod">
          <ac:chgData name="Lasair Servilla" userId="52c7c558d7f2433c" providerId="LiveId" clId="{A46C45FB-61E3-44A7-998B-2413A452B6EB}" dt="2023-12-07T07:54:45.620" v="451"/>
          <ac:spMkLst>
            <pc:docMk/>
            <pc:sldMk cId="686038405" sldId="260"/>
            <ac:spMk id="4" creationId="{07B8DFAE-1D6B-98E1-CD28-5464375BE222}"/>
          </ac:spMkLst>
        </pc:spChg>
        <pc:spChg chg="add del mod">
          <ac:chgData name="Lasair Servilla" userId="52c7c558d7f2433c" providerId="LiveId" clId="{A46C45FB-61E3-44A7-998B-2413A452B6EB}" dt="2023-12-07T07:54:45.620" v="451"/>
          <ac:spMkLst>
            <pc:docMk/>
            <pc:sldMk cId="686038405" sldId="260"/>
            <ac:spMk id="5" creationId="{A4622A58-28D2-6E80-FC74-5F4C6747340E}"/>
          </ac:spMkLst>
        </pc:spChg>
        <pc:spChg chg="add del mod">
          <ac:chgData name="Lasair Servilla" userId="52c7c558d7f2433c" providerId="LiveId" clId="{A46C45FB-61E3-44A7-998B-2413A452B6EB}" dt="2023-12-07T07:54:45.620" v="451"/>
          <ac:spMkLst>
            <pc:docMk/>
            <pc:sldMk cId="686038405" sldId="260"/>
            <ac:spMk id="6" creationId="{804BCBB2-774B-657A-CAD9-A13BB7E6D8E3}"/>
          </ac:spMkLst>
        </pc:spChg>
        <pc:spChg chg="add del mod">
          <ac:chgData name="Lasair Servilla" userId="52c7c558d7f2433c" providerId="LiveId" clId="{A46C45FB-61E3-44A7-998B-2413A452B6EB}" dt="2023-12-07T07:54:45.620" v="451"/>
          <ac:spMkLst>
            <pc:docMk/>
            <pc:sldMk cId="686038405" sldId="260"/>
            <ac:spMk id="7" creationId="{69F04690-8008-04C3-AA8C-44A4EB87C159}"/>
          </ac:spMkLst>
        </pc:spChg>
        <pc:spChg chg="mod">
          <ac:chgData name="Lasair Servilla" userId="52c7c558d7f2433c" providerId="LiveId" clId="{A46C45FB-61E3-44A7-998B-2413A452B6EB}" dt="2023-12-07T07:54:45.620" v="451"/>
          <ac:spMkLst>
            <pc:docMk/>
            <pc:sldMk cId="686038405" sldId="260"/>
            <ac:spMk id="13" creationId="{12C305F4-2CFE-7585-12C7-6F0C00FAC246}"/>
          </ac:spMkLst>
        </pc:spChg>
        <pc:spChg chg="add mod">
          <ac:chgData name="Lasair Servilla" userId="52c7c558d7f2433c" providerId="LiveId" clId="{A46C45FB-61E3-44A7-998B-2413A452B6EB}" dt="2023-12-07T08:02:25.918" v="790" actId="20577"/>
          <ac:spMkLst>
            <pc:docMk/>
            <pc:sldMk cId="686038405" sldId="260"/>
            <ac:spMk id="14" creationId="{55C4735D-217C-3ACF-EDCD-9A1E520AA4D9}"/>
          </ac:spMkLst>
        </pc:spChg>
        <pc:spChg chg="add mod">
          <ac:chgData name="Lasair Servilla" userId="52c7c558d7f2433c" providerId="LiveId" clId="{A46C45FB-61E3-44A7-998B-2413A452B6EB}" dt="2023-12-07T08:01:03.439" v="683" actId="5793"/>
          <ac:spMkLst>
            <pc:docMk/>
            <pc:sldMk cId="686038405" sldId="260"/>
            <ac:spMk id="15" creationId="{9EEF82C5-8E7D-D85D-CB41-9EB64ED2E8D2}"/>
          </ac:spMkLst>
        </pc:spChg>
        <pc:spChg chg="add mod">
          <ac:chgData name="Lasair Servilla" userId="52c7c558d7f2433c" providerId="LiveId" clId="{A46C45FB-61E3-44A7-998B-2413A452B6EB}" dt="2023-12-07T08:02:12.773" v="787" actId="20577"/>
          <ac:spMkLst>
            <pc:docMk/>
            <pc:sldMk cId="686038405" sldId="260"/>
            <ac:spMk id="16" creationId="{9EFACF4F-E989-6AE2-FA27-2C465DD091D3}"/>
          </ac:spMkLst>
        </pc:spChg>
        <pc:picChg chg="add mod ord modCrop">
          <ac:chgData name="Lasair Servilla" userId="52c7c558d7f2433c" providerId="LiveId" clId="{A46C45FB-61E3-44A7-998B-2413A452B6EB}" dt="2023-12-07T07:49:40.349" v="400" actId="732"/>
          <ac:picMkLst>
            <pc:docMk/>
            <pc:sldMk cId="686038405" sldId="260"/>
            <ac:picMk id="8" creationId="{4562AD17-7027-4464-01FF-5361944C99EF}"/>
          </ac:picMkLst>
        </pc:picChg>
        <pc:picChg chg="add mod">
          <ac:chgData name="Lasair Servilla" userId="52c7c558d7f2433c" providerId="LiveId" clId="{A46C45FB-61E3-44A7-998B-2413A452B6EB}" dt="2023-12-07T07:58:25.869" v="483"/>
          <ac:picMkLst>
            <pc:docMk/>
            <pc:sldMk cId="686038405" sldId="260"/>
            <ac:picMk id="10" creationId="{1DAD10EC-0220-3691-60FE-18FAE9914A97}"/>
          </ac:picMkLst>
        </pc:picChg>
        <pc:picChg chg="add del mod">
          <ac:chgData name="Lasair Servilla" userId="52c7c558d7f2433c" providerId="LiveId" clId="{A46C45FB-61E3-44A7-998B-2413A452B6EB}" dt="2023-12-07T07:53:51.775" v="447" actId="478"/>
          <ac:picMkLst>
            <pc:docMk/>
            <pc:sldMk cId="686038405" sldId="260"/>
            <ac:picMk id="12" creationId="{B023C9D4-FC18-956D-D542-C6CEB5D322A0}"/>
          </ac:picMkLst>
        </pc:picChg>
      </pc:sldChg>
      <pc:sldChg chg="modSp add del mod modTransition modAnim">
        <pc:chgData name="Lasair Servilla" userId="52c7c558d7f2433c" providerId="LiveId" clId="{A46C45FB-61E3-44A7-998B-2413A452B6EB}" dt="2023-12-07T06:51:29.278" v="27" actId="47"/>
        <pc:sldMkLst>
          <pc:docMk/>
          <pc:sldMk cId="3488616991" sldId="260"/>
        </pc:sldMkLst>
        <pc:spChg chg="mod">
          <ac:chgData name="Lasair Servilla" userId="52c7c558d7f2433c" providerId="LiveId" clId="{A46C45FB-61E3-44A7-998B-2413A452B6EB}" dt="2023-12-07T06:44:53.129" v="16" actId="14100"/>
          <ac:spMkLst>
            <pc:docMk/>
            <pc:sldMk cId="3488616991" sldId="260"/>
            <ac:spMk id="12" creationId="{8942B02C-D1BA-0BEC-71FF-823912CC305C}"/>
          </ac:spMkLst>
        </pc:spChg>
        <pc:spChg chg="mod">
          <ac:chgData name="Lasair Servilla" userId="52c7c558d7f2433c" providerId="LiveId" clId="{A46C45FB-61E3-44A7-998B-2413A452B6EB}" dt="2023-12-07T06:45:00.984" v="17" actId="14100"/>
          <ac:spMkLst>
            <pc:docMk/>
            <pc:sldMk cId="3488616991" sldId="260"/>
            <ac:spMk id="14" creationId="{84585064-FF26-6CBD-54A3-BA59047C1A44}"/>
          </ac:spMkLst>
        </pc:spChg>
        <pc:spChg chg="mod">
          <ac:chgData name="Lasair Servilla" userId="52c7c558d7f2433c" providerId="LiveId" clId="{A46C45FB-61E3-44A7-998B-2413A452B6EB}" dt="2023-12-07T06:44:49.432" v="15" actId="1076"/>
          <ac:spMkLst>
            <pc:docMk/>
            <pc:sldMk cId="3488616991" sldId="260"/>
            <ac:spMk id="15" creationId="{16A31E6C-C433-FD73-8ACF-32721CDE649B}"/>
          </ac:spMkLst>
        </pc:spChg>
        <pc:spChg chg="mod">
          <ac:chgData name="Lasair Servilla" userId="52c7c558d7f2433c" providerId="LiveId" clId="{A46C45FB-61E3-44A7-998B-2413A452B6EB}" dt="2023-12-07T06:44:53.129" v="16" actId="14100"/>
          <ac:spMkLst>
            <pc:docMk/>
            <pc:sldMk cId="3488616991" sldId="260"/>
            <ac:spMk id="16" creationId="{94488FB9-5FB1-16ED-6C02-23C18FC580C9}"/>
          </ac:spMkLst>
        </pc:spChg>
      </pc:sldChg>
      <pc:sldChg chg="delSp modSp add del mod modTransition delAnim modAnim">
        <pc:chgData name="Lasair Servilla" userId="52c7c558d7f2433c" providerId="LiveId" clId="{A46C45FB-61E3-44A7-998B-2413A452B6EB}" dt="2023-12-07T07:21:08.412" v="228" actId="47"/>
        <pc:sldMkLst>
          <pc:docMk/>
          <pc:sldMk cId="3548559550" sldId="260"/>
        </pc:sldMkLst>
        <pc:picChg chg="del mod">
          <ac:chgData name="Lasair Servilla" userId="52c7c558d7f2433c" providerId="LiveId" clId="{A46C45FB-61E3-44A7-998B-2413A452B6EB}" dt="2023-12-07T07:21:04.001" v="227" actId="478"/>
          <ac:picMkLst>
            <pc:docMk/>
            <pc:sldMk cId="3548559550" sldId="260"/>
            <ac:picMk id="18" creationId="{491348E8-1E7D-13FC-2DC3-CC771D5A1082}"/>
          </ac:picMkLst>
        </pc:picChg>
      </pc:sldChg>
      <pc:sldChg chg="addSp modSp add del mod modTransition modAnim">
        <pc:chgData name="Lasair Servilla" userId="52c7c558d7f2433c" providerId="LiveId" clId="{A46C45FB-61E3-44A7-998B-2413A452B6EB}" dt="2023-12-07T07:22:14.492" v="233" actId="47"/>
        <pc:sldMkLst>
          <pc:docMk/>
          <pc:sldMk cId="3949383435" sldId="260"/>
        </pc:sldMkLst>
        <pc:picChg chg="add mod">
          <ac:chgData name="Lasair Servilla" userId="52c7c558d7f2433c" providerId="LiveId" clId="{A46C45FB-61E3-44A7-998B-2413A452B6EB}" dt="2023-12-07T07:21:55.225" v="232" actId="1076"/>
          <ac:picMkLst>
            <pc:docMk/>
            <pc:sldMk cId="3949383435" sldId="260"/>
            <ac:picMk id="2" creationId="{042CA9DF-B810-FCF3-329B-F58E75CD03FA}"/>
          </ac:picMkLst>
        </pc:picChg>
      </pc:sldChg>
      <pc:sldChg chg="addSp delSp modSp new mod modTransition">
        <pc:chgData name="Lasair Servilla" userId="52c7c558d7f2433c" providerId="LiveId" clId="{A46C45FB-61E3-44A7-998B-2413A452B6EB}" dt="2023-12-07T08:12:36.724" v="825" actId="1076"/>
        <pc:sldMkLst>
          <pc:docMk/>
          <pc:sldMk cId="4162489308" sldId="261"/>
        </pc:sldMkLst>
        <pc:spChg chg="del mod">
          <ac:chgData name="Lasair Servilla" userId="52c7c558d7f2433c" providerId="LiveId" clId="{A46C45FB-61E3-44A7-998B-2413A452B6EB}" dt="2023-12-07T07:57:30.233" v="470" actId="478"/>
          <ac:spMkLst>
            <pc:docMk/>
            <pc:sldMk cId="4162489308" sldId="261"/>
            <ac:spMk id="2" creationId="{8A497CE1-E32E-1632-811B-1DF78148B18E}"/>
          </ac:spMkLst>
        </pc:spChg>
        <pc:spChg chg="del mod">
          <ac:chgData name="Lasair Servilla" userId="52c7c558d7f2433c" providerId="LiveId" clId="{A46C45FB-61E3-44A7-998B-2413A452B6EB}" dt="2023-12-07T07:57:32.853" v="472" actId="478"/>
          <ac:spMkLst>
            <pc:docMk/>
            <pc:sldMk cId="4162489308" sldId="261"/>
            <ac:spMk id="3" creationId="{694595F1-D2AD-79FD-04CA-62B6965191C2}"/>
          </ac:spMkLst>
        </pc:spChg>
        <pc:spChg chg="add del mod">
          <ac:chgData name="Lasair Servilla" userId="52c7c558d7f2433c" providerId="LiveId" clId="{A46C45FB-61E3-44A7-998B-2413A452B6EB}" dt="2023-12-07T07:57:39.637" v="474" actId="478"/>
          <ac:spMkLst>
            <pc:docMk/>
            <pc:sldMk cId="4162489308" sldId="261"/>
            <ac:spMk id="4" creationId="{8185771D-0DA3-AAB5-6EC2-62E2B303143C}"/>
          </ac:spMkLst>
        </pc:spChg>
        <pc:spChg chg="add del mod">
          <ac:chgData name="Lasair Servilla" userId="52c7c558d7f2433c" providerId="LiveId" clId="{A46C45FB-61E3-44A7-998B-2413A452B6EB}" dt="2023-12-07T08:06:37.237" v="799"/>
          <ac:spMkLst>
            <pc:docMk/>
            <pc:sldMk cId="4162489308" sldId="261"/>
            <ac:spMk id="5" creationId="{2196EE11-3B95-128A-9763-8E906BE74952}"/>
          </ac:spMkLst>
        </pc:spChg>
        <pc:spChg chg="add del">
          <ac:chgData name="Lasair Servilla" userId="52c7c558d7f2433c" providerId="LiveId" clId="{A46C45FB-61E3-44A7-998B-2413A452B6EB}" dt="2023-12-07T08:06:37.237" v="799"/>
          <ac:spMkLst>
            <pc:docMk/>
            <pc:sldMk cId="4162489308" sldId="261"/>
            <ac:spMk id="7" creationId="{BB8B186F-A774-B9DF-E3FE-9119BFBD1943}"/>
          </ac:spMkLst>
        </pc:spChg>
        <pc:spChg chg="mod">
          <ac:chgData name="Lasair Servilla" userId="52c7c558d7f2433c" providerId="LiveId" clId="{A46C45FB-61E3-44A7-998B-2413A452B6EB}" dt="2023-12-07T08:06:37.237" v="799"/>
          <ac:spMkLst>
            <pc:docMk/>
            <pc:sldMk cId="4162489308" sldId="261"/>
            <ac:spMk id="8" creationId="{034B3FC1-D60B-3575-627F-2113F1BB7516}"/>
          </ac:spMkLst>
        </pc:spChg>
        <pc:spChg chg="add mod ord">
          <ac:chgData name="Lasair Servilla" userId="52c7c558d7f2433c" providerId="LiveId" clId="{A46C45FB-61E3-44A7-998B-2413A452B6EB}" dt="2023-12-07T08:12:36.724" v="825" actId="1076"/>
          <ac:spMkLst>
            <pc:docMk/>
            <pc:sldMk cId="4162489308" sldId="261"/>
            <ac:spMk id="11" creationId="{D131ECA5-0E81-8053-F95E-540FCC42962B}"/>
          </ac:spMkLst>
        </pc:spChg>
        <pc:picChg chg="add mod ord modCrop">
          <ac:chgData name="Lasair Servilla" userId="52c7c558d7f2433c" providerId="LiveId" clId="{A46C45FB-61E3-44A7-998B-2413A452B6EB}" dt="2023-12-07T08:08:19.130" v="808" actId="732"/>
          <ac:picMkLst>
            <pc:docMk/>
            <pc:sldMk cId="4162489308" sldId="261"/>
            <ac:picMk id="6" creationId="{4B77AF4E-8351-AAE2-EA5B-154D5E8D7F71}"/>
          </ac:picMkLst>
        </pc:picChg>
        <pc:picChg chg="add mod">
          <ac:chgData name="Lasair Servilla" userId="52c7c558d7f2433c" providerId="LiveId" clId="{A46C45FB-61E3-44A7-998B-2413A452B6EB}" dt="2023-12-07T08:10:40.757" v="816"/>
          <ac:picMkLst>
            <pc:docMk/>
            <pc:sldMk cId="4162489308" sldId="261"/>
            <ac:picMk id="10" creationId="{B956457A-FF92-9E9E-0827-A7D4E371BDC7}"/>
          </ac:picMkLst>
        </pc:picChg>
      </pc:sldChg>
      <pc:sldChg chg="addSp delSp modSp add mod modTransition">
        <pc:chgData name="Lasair Servilla" userId="52c7c558d7f2433c" providerId="LiveId" clId="{A46C45FB-61E3-44A7-998B-2413A452B6EB}" dt="2023-12-07T08:21:11.131" v="989"/>
        <pc:sldMkLst>
          <pc:docMk/>
          <pc:sldMk cId="1161762316" sldId="262"/>
        </pc:sldMkLst>
        <pc:spChg chg="add del mod">
          <ac:chgData name="Lasair Servilla" userId="52c7c558d7f2433c" providerId="LiveId" clId="{A46C45FB-61E3-44A7-998B-2413A452B6EB}" dt="2023-12-07T08:16:08.051" v="841"/>
          <ac:spMkLst>
            <pc:docMk/>
            <pc:sldMk cId="1161762316" sldId="262"/>
            <ac:spMk id="3" creationId="{67E6391A-EE04-CA4D-9BC4-48C402034964}"/>
          </ac:spMkLst>
        </pc:spChg>
        <pc:spChg chg="add del mod">
          <ac:chgData name="Lasair Servilla" userId="52c7c558d7f2433c" providerId="LiveId" clId="{A46C45FB-61E3-44A7-998B-2413A452B6EB}" dt="2023-12-07T08:16:08.051" v="841"/>
          <ac:spMkLst>
            <pc:docMk/>
            <pc:sldMk cId="1161762316" sldId="262"/>
            <ac:spMk id="6" creationId="{3B5A811B-EB3B-B8EC-ABD3-5BF2FE8B5162}"/>
          </ac:spMkLst>
        </pc:spChg>
        <pc:spChg chg="mod">
          <ac:chgData name="Lasair Servilla" userId="52c7c558d7f2433c" providerId="LiveId" clId="{A46C45FB-61E3-44A7-998B-2413A452B6EB}" dt="2023-12-07T08:16:08.051" v="841"/>
          <ac:spMkLst>
            <pc:docMk/>
            <pc:sldMk cId="1161762316" sldId="262"/>
            <ac:spMk id="7" creationId="{16028D3C-527F-DA96-AAED-BF1A26020C59}"/>
          </ac:spMkLst>
        </pc:spChg>
        <pc:spChg chg="add mod">
          <ac:chgData name="Lasair Servilla" userId="52c7c558d7f2433c" providerId="LiveId" clId="{A46C45FB-61E3-44A7-998B-2413A452B6EB}" dt="2023-12-07T08:16:42.220" v="855" actId="20577"/>
          <ac:spMkLst>
            <pc:docMk/>
            <pc:sldMk cId="1161762316" sldId="262"/>
            <ac:spMk id="8" creationId="{89F8A8EE-B7E0-B317-92BE-D24F44D17F22}"/>
          </ac:spMkLst>
        </pc:spChg>
        <pc:spChg chg="add mod">
          <ac:chgData name="Lasair Servilla" userId="52c7c558d7f2433c" providerId="LiveId" clId="{A46C45FB-61E3-44A7-998B-2413A452B6EB}" dt="2023-12-07T08:20:22.663" v="987" actId="20577"/>
          <ac:spMkLst>
            <pc:docMk/>
            <pc:sldMk cId="1161762316" sldId="262"/>
            <ac:spMk id="9" creationId="{AD20CBBB-9C35-F5D6-057B-50F41DF62B33}"/>
          </ac:spMkLst>
        </pc:spChg>
        <pc:picChg chg="add mod modCrop">
          <ac:chgData name="Lasair Servilla" userId="52c7c558d7f2433c" providerId="LiveId" clId="{A46C45FB-61E3-44A7-998B-2413A452B6EB}" dt="2023-12-07T08:09:37.123" v="810" actId="732"/>
          <ac:picMkLst>
            <pc:docMk/>
            <pc:sldMk cId="1161762316" sldId="262"/>
            <ac:picMk id="2" creationId="{98669A1B-7F43-402F-9686-318BEDCCA4AC}"/>
          </ac:picMkLst>
        </pc:picChg>
        <pc:picChg chg="add mod">
          <ac:chgData name="Lasair Servilla" userId="52c7c558d7f2433c" providerId="LiveId" clId="{A46C45FB-61E3-44A7-998B-2413A452B6EB}" dt="2023-12-07T08:15:17.465" v="840" actId="1076"/>
          <ac:picMkLst>
            <pc:docMk/>
            <pc:sldMk cId="1161762316" sldId="262"/>
            <ac:picMk id="5" creationId="{7FFDF1AA-2EC6-2F9B-023B-D923A54AECB6}"/>
          </ac:picMkLst>
        </pc:picChg>
      </pc:sldChg>
      <pc:sldChg chg="add del">
        <pc:chgData name="Lasair Servilla" userId="52c7c558d7f2433c" providerId="LiveId" clId="{A46C45FB-61E3-44A7-998B-2413A452B6EB}" dt="2023-12-07T08:09:44.124" v="811" actId="47"/>
        <pc:sldMkLst>
          <pc:docMk/>
          <pc:sldMk cId="1237272740" sldId="263"/>
        </pc:sldMkLst>
      </pc:sldChg>
      <pc:sldChg chg="addSp delSp modSp add mod modTransition">
        <pc:chgData name="Lasair Servilla" userId="52c7c558d7f2433c" providerId="LiveId" clId="{A46C45FB-61E3-44A7-998B-2413A452B6EB}" dt="2023-12-07T08:32:37.238" v="1116" actId="478"/>
        <pc:sldMkLst>
          <pc:docMk/>
          <pc:sldMk cId="4079384806" sldId="263"/>
        </pc:sldMkLst>
        <pc:spChg chg="add del mod">
          <ac:chgData name="Lasair Servilla" userId="52c7c558d7f2433c" providerId="LiveId" clId="{A46C45FB-61E3-44A7-998B-2413A452B6EB}" dt="2023-12-07T08:24:26.847" v="1027"/>
          <ac:spMkLst>
            <pc:docMk/>
            <pc:sldMk cId="4079384806" sldId="263"/>
            <ac:spMk id="3" creationId="{31E1870A-B76E-1076-E3C5-1EEFAB3AE7E2}"/>
          </ac:spMkLst>
        </pc:spChg>
        <pc:spChg chg="add del mod ord">
          <ac:chgData name="Lasair Servilla" userId="52c7c558d7f2433c" providerId="LiveId" clId="{A46C45FB-61E3-44A7-998B-2413A452B6EB}" dt="2023-12-07T08:24:26.847" v="1027"/>
          <ac:spMkLst>
            <pc:docMk/>
            <pc:sldMk cId="4079384806" sldId="263"/>
            <ac:spMk id="4" creationId="{95E43F97-82E1-4D8F-8D49-A1427F054441}"/>
          </ac:spMkLst>
        </pc:spChg>
        <pc:spChg chg="add mod">
          <ac:chgData name="Lasair Servilla" userId="52c7c558d7f2433c" providerId="LiveId" clId="{A46C45FB-61E3-44A7-998B-2413A452B6EB}" dt="2023-12-07T08:24:34.809" v="1028" actId="1076"/>
          <ac:spMkLst>
            <pc:docMk/>
            <pc:sldMk cId="4079384806" sldId="263"/>
            <ac:spMk id="5" creationId="{B724FB82-2374-16DD-8041-54F4213120D4}"/>
          </ac:spMkLst>
        </pc:spChg>
        <pc:spChg chg="add del mod">
          <ac:chgData name="Lasair Servilla" userId="52c7c558d7f2433c" providerId="LiveId" clId="{A46C45FB-61E3-44A7-998B-2413A452B6EB}" dt="2023-12-07T08:32:25.616" v="1095"/>
          <ac:spMkLst>
            <pc:docMk/>
            <pc:sldMk cId="4079384806" sldId="263"/>
            <ac:spMk id="6" creationId="{842FFE87-70A5-B5A0-20E9-4BCE373F4388}"/>
          </ac:spMkLst>
        </pc:spChg>
        <pc:spChg chg="add mod">
          <ac:chgData name="Lasair Servilla" userId="52c7c558d7f2433c" providerId="LiveId" clId="{A46C45FB-61E3-44A7-998B-2413A452B6EB}" dt="2023-12-07T08:29:18.069" v="1068" actId="1076"/>
          <ac:spMkLst>
            <pc:docMk/>
            <pc:sldMk cId="4079384806" sldId="263"/>
            <ac:spMk id="7" creationId="{E9710FFD-7BC9-13A5-90A4-9A4E580812FA}"/>
          </ac:spMkLst>
        </pc:spChg>
        <pc:spChg chg="add del mod">
          <ac:chgData name="Lasair Servilla" userId="52c7c558d7f2433c" providerId="LiveId" clId="{A46C45FB-61E3-44A7-998B-2413A452B6EB}" dt="2023-12-07T08:32:37.238" v="1116" actId="478"/>
          <ac:spMkLst>
            <pc:docMk/>
            <pc:sldMk cId="4079384806" sldId="263"/>
            <ac:spMk id="10" creationId="{C2B15053-EDB5-BA17-CF07-BEB6B25A3D39}"/>
          </ac:spMkLst>
        </pc:spChg>
        <pc:spChg chg="add del mod">
          <ac:chgData name="Lasair Servilla" userId="52c7c558d7f2433c" providerId="LiveId" clId="{A46C45FB-61E3-44A7-998B-2413A452B6EB}" dt="2023-12-07T08:32:35.539" v="1115" actId="478"/>
          <ac:spMkLst>
            <pc:docMk/>
            <pc:sldMk cId="4079384806" sldId="263"/>
            <ac:spMk id="11" creationId="{13C8FFEB-9E5B-4EE7-A4AD-BD4CF6D59CEE}"/>
          </ac:spMkLst>
        </pc:spChg>
        <pc:spChg chg="add del mod">
          <ac:chgData name="Lasair Servilla" userId="52c7c558d7f2433c" providerId="LiveId" clId="{A46C45FB-61E3-44A7-998B-2413A452B6EB}" dt="2023-12-07T08:32:30.462" v="1113"/>
          <ac:spMkLst>
            <pc:docMk/>
            <pc:sldMk cId="4079384806" sldId="263"/>
            <ac:spMk id="12" creationId="{F9C5EFA8-73F8-A0C6-8CFF-3679DA143AB5}"/>
          </ac:spMkLst>
        </pc:spChg>
        <pc:spChg chg="add del mod">
          <ac:chgData name="Lasair Servilla" userId="52c7c558d7f2433c" providerId="LiveId" clId="{A46C45FB-61E3-44A7-998B-2413A452B6EB}" dt="2023-12-07T08:32:29.793" v="1111"/>
          <ac:spMkLst>
            <pc:docMk/>
            <pc:sldMk cId="4079384806" sldId="263"/>
            <ac:spMk id="13" creationId="{83B4609A-9227-ED3E-3438-486F4C4F2E70}"/>
          </ac:spMkLst>
        </pc:spChg>
        <pc:spChg chg="add del mod">
          <ac:chgData name="Lasair Servilla" userId="52c7c558d7f2433c" providerId="LiveId" clId="{A46C45FB-61E3-44A7-998B-2413A452B6EB}" dt="2023-12-07T08:32:29.341" v="1109"/>
          <ac:spMkLst>
            <pc:docMk/>
            <pc:sldMk cId="4079384806" sldId="263"/>
            <ac:spMk id="14" creationId="{822FBBA5-5A2C-9967-92F3-A15FAB08C603}"/>
          </ac:spMkLst>
        </pc:spChg>
        <pc:spChg chg="add del mod">
          <ac:chgData name="Lasair Servilla" userId="52c7c558d7f2433c" providerId="LiveId" clId="{A46C45FB-61E3-44A7-998B-2413A452B6EB}" dt="2023-12-07T08:32:28.902" v="1107"/>
          <ac:spMkLst>
            <pc:docMk/>
            <pc:sldMk cId="4079384806" sldId="263"/>
            <ac:spMk id="15" creationId="{9371F9D8-06B4-4C8B-33E9-641F742707D5}"/>
          </ac:spMkLst>
        </pc:spChg>
        <pc:spChg chg="add del mod">
          <ac:chgData name="Lasair Servilla" userId="52c7c558d7f2433c" providerId="LiveId" clId="{A46C45FB-61E3-44A7-998B-2413A452B6EB}" dt="2023-12-07T08:32:28.082" v="1103"/>
          <ac:spMkLst>
            <pc:docMk/>
            <pc:sldMk cId="4079384806" sldId="263"/>
            <ac:spMk id="16" creationId="{2C52E471-0E37-015C-7647-B5566EC42170}"/>
          </ac:spMkLst>
        </pc:spChg>
        <pc:spChg chg="add del mod">
          <ac:chgData name="Lasair Servilla" userId="52c7c558d7f2433c" providerId="LiveId" clId="{A46C45FB-61E3-44A7-998B-2413A452B6EB}" dt="2023-12-07T08:32:27.593" v="1101"/>
          <ac:spMkLst>
            <pc:docMk/>
            <pc:sldMk cId="4079384806" sldId="263"/>
            <ac:spMk id="17" creationId="{BC230D7B-13F6-2299-F69B-ED09CEEDEC07}"/>
          </ac:spMkLst>
        </pc:spChg>
        <pc:spChg chg="add del mod">
          <ac:chgData name="Lasair Servilla" userId="52c7c558d7f2433c" providerId="LiveId" clId="{A46C45FB-61E3-44A7-998B-2413A452B6EB}" dt="2023-12-07T08:32:27.023" v="1099"/>
          <ac:spMkLst>
            <pc:docMk/>
            <pc:sldMk cId="4079384806" sldId="263"/>
            <ac:spMk id="18" creationId="{55D5574A-36CB-6513-7F27-0BE1A80EAF42}"/>
          </ac:spMkLst>
        </pc:spChg>
        <pc:spChg chg="add del mod">
          <ac:chgData name="Lasair Servilla" userId="52c7c558d7f2433c" providerId="LiveId" clId="{A46C45FB-61E3-44A7-998B-2413A452B6EB}" dt="2023-12-07T08:32:26.463" v="1097"/>
          <ac:spMkLst>
            <pc:docMk/>
            <pc:sldMk cId="4079384806" sldId="263"/>
            <ac:spMk id="19" creationId="{E171113A-DC75-49AF-A020-EF397389E564}"/>
          </ac:spMkLst>
        </pc:spChg>
        <pc:spChg chg="mod">
          <ac:chgData name="Lasair Servilla" userId="52c7c558d7f2433c" providerId="LiveId" clId="{A46C45FB-61E3-44A7-998B-2413A452B6EB}" dt="2023-12-07T08:32:25.616" v="1095"/>
          <ac:spMkLst>
            <pc:docMk/>
            <pc:sldMk cId="4079384806" sldId="263"/>
            <ac:spMk id="20" creationId="{92B160F6-EB3A-8270-2489-BB7F9E93AEAF}"/>
          </ac:spMkLst>
        </pc:spChg>
        <pc:picChg chg="mod">
          <ac:chgData name="Lasair Servilla" userId="52c7c558d7f2433c" providerId="LiveId" clId="{A46C45FB-61E3-44A7-998B-2413A452B6EB}" dt="2023-12-07T08:21:37.118" v="990" actId="1076"/>
          <ac:picMkLst>
            <pc:docMk/>
            <pc:sldMk cId="4079384806" sldId="263"/>
            <ac:picMk id="2" creationId="{98669A1B-7F43-402F-9686-318BEDCCA4AC}"/>
          </ac:picMkLst>
        </pc:picChg>
        <pc:picChg chg="add mod">
          <ac:chgData name="Lasair Servilla" userId="52c7c558d7f2433c" providerId="LiveId" clId="{A46C45FB-61E3-44A7-998B-2413A452B6EB}" dt="2023-12-07T08:29:26.696" v="1070" actId="1076"/>
          <ac:picMkLst>
            <pc:docMk/>
            <pc:sldMk cId="4079384806" sldId="263"/>
            <ac:picMk id="8" creationId="{EB24B1B9-9D16-E14F-DFC8-3434D3F77325}"/>
          </ac:picMkLst>
        </pc:picChg>
        <pc:picChg chg="add mod">
          <ac:chgData name="Lasair Servilla" userId="52c7c558d7f2433c" providerId="LiveId" clId="{A46C45FB-61E3-44A7-998B-2413A452B6EB}" dt="2023-12-07T08:29:30.694" v="1071" actId="1076"/>
          <ac:picMkLst>
            <pc:docMk/>
            <pc:sldMk cId="4079384806" sldId="263"/>
            <ac:picMk id="9" creationId="{281B0CD1-860E-C58C-F6C5-3269C21DE34B}"/>
          </ac:picMkLst>
        </pc:picChg>
      </pc:sldChg>
      <pc:sldChg chg="addSp delSp modSp add mod modTransition">
        <pc:chgData name="Lasair Servilla" userId="52c7c558d7f2433c" providerId="LiveId" clId="{A46C45FB-61E3-44A7-998B-2413A452B6EB}" dt="2023-12-07T08:45:06.329" v="1182"/>
        <pc:sldMkLst>
          <pc:docMk/>
          <pc:sldMk cId="939007645" sldId="264"/>
        </pc:sldMkLst>
        <pc:spChg chg="add del">
          <ac:chgData name="Lasair Servilla" userId="52c7c558d7f2433c" providerId="LiveId" clId="{A46C45FB-61E3-44A7-998B-2413A452B6EB}" dt="2023-12-07T08:40:49.303" v="1124" actId="22"/>
          <ac:spMkLst>
            <pc:docMk/>
            <pc:sldMk cId="939007645" sldId="264"/>
            <ac:spMk id="4" creationId="{D38CA310-E599-F5E0-0E67-EAEF8C129B1A}"/>
          </ac:spMkLst>
        </pc:spChg>
        <pc:spChg chg="add del mod">
          <ac:chgData name="Lasair Servilla" userId="52c7c558d7f2433c" providerId="LiveId" clId="{A46C45FB-61E3-44A7-998B-2413A452B6EB}" dt="2023-12-07T08:42:31.989" v="1169"/>
          <ac:spMkLst>
            <pc:docMk/>
            <pc:sldMk cId="939007645" sldId="264"/>
            <ac:spMk id="6" creationId="{8BC294A6-ED13-F254-228D-3103A1B8AD35}"/>
          </ac:spMkLst>
        </pc:spChg>
        <pc:spChg chg="add del mod ord">
          <ac:chgData name="Lasair Servilla" userId="52c7c558d7f2433c" providerId="LiveId" clId="{A46C45FB-61E3-44A7-998B-2413A452B6EB}" dt="2023-12-07T08:42:31.989" v="1169"/>
          <ac:spMkLst>
            <pc:docMk/>
            <pc:sldMk cId="939007645" sldId="264"/>
            <ac:spMk id="7" creationId="{B203B1E0-F608-942A-7005-4D37A55806AA}"/>
          </ac:spMkLst>
        </pc:spChg>
        <pc:spChg chg="add mod">
          <ac:chgData name="Lasair Servilla" userId="52c7c558d7f2433c" providerId="LiveId" clId="{A46C45FB-61E3-44A7-998B-2413A452B6EB}" dt="2023-12-07T08:42:50.413" v="1171" actId="1076"/>
          <ac:spMkLst>
            <pc:docMk/>
            <pc:sldMk cId="939007645" sldId="264"/>
            <ac:spMk id="8" creationId="{B6542B81-C475-21DA-0421-78262495E2A1}"/>
          </ac:spMkLst>
        </pc:spChg>
        <pc:spChg chg="mod">
          <ac:chgData name="Lasair Servilla" userId="52c7c558d7f2433c" providerId="LiveId" clId="{A46C45FB-61E3-44A7-998B-2413A452B6EB}" dt="2023-12-07T08:42:41.116" v="1170" actId="1076"/>
          <ac:spMkLst>
            <pc:docMk/>
            <pc:sldMk cId="939007645" sldId="264"/>
            <ac:spMk id="9" creationId="{5458B2E4-50E1-1619-B6A0-C0CB7AD3A29B}"/>
          </ac:spMkLst>
        </pc:spChg>
        <pc:picChg chg="add mod">
          <ac:chgData name="Lasair Servilla" userId="52c7c558d7f2433c" providerId="LiveId" clId="{A46C45FB-61E3-44A7-998B-2413A452B6EB}" dt="2023-12-07T08:43:57.709" v="1177" actId="1076"/>
          <ac:picMkLst>
            <pc:docMk/>
            <pc:sldMk cId="939007645" sldId="264"/>
            <ac:picMk id="10" creationId="{4E82FAC0-6A9E-FFB9-2044-24158CB8EC8C}"/>
          </ac:picMkLst>
        </pc:picChg>
        <pc:picChg chg="add mod">
          <ac:chgData name="Lasair Servilla" userId="52c7c558d7f2433c" providerId="LiveId" clId="{A46C45FB-61E3-44A7-998B-2413A452B6EB}" dt="2023-12-07T08:44:25.561" v="1180" actId="1076"/>
          <ac:picMkLst>
            <pc:docMk/>
            <pc:sldMk cId="939007645" sldId="264"/>
            <ac:picMk id="11" creationId="{BF490CD0-DF3F-C23B-7E54-10A6A6278198}"/>
          </ac:picMkLst>
        </pc:picChg>
      </pc:sldChg>
      <pc:sldChg chg="addSp delSp modSp add mod modTransition modAnim">
        <pc:chgData name="Lasair Servilla" userId="52c7c558d7f2433c" providerId="LiveId" clId="{A46C45FB-61E3-44A7-998B-2413A452B6EB}" dt="2023-12-07T08:50:39.700" v="1256"/>
        <pc:sldMkLst>
          <pc:docMk/>
          <pc:sldMk cId="1326628" sldId="265"/>
        </pc:sldMkLst>
        <pc:spChg chg="add mod">
          <ac:chgData name="Lasair Servilla" userId="52c7c558d7f2433c" providerId="LiveId" clId="{A46C45FB-61E3-44A7-998B-2413A452B6EB}" dt="2023-12-07T08:49:35.166" v="1252" actId="1076"/>
          <ac:spMkLst>
            <pc:docMk/>
            <pc:sldMk cId="1326628" sldId="265"/>
            <ac:spMk id="3" creationId="{5C62BE37-5344-0B07-EB10-B7BB2A5B2B66}"/>
          </ac:spMkLst>
        </pc:spChg>
        <pc:spChg chg="add mod">
          <ac:chgData name="Lasair Servilla" userId="52c7c558d7f2433c" providerId="LiveId" clId="{A46C45FB-61E3-44A7-998B-2413A452B6EB}" dt="2023-12-07T08:47:48.210" v="1206" actId="2085"/>
          <ac:spMkLst>
            <pc:docMk/>
            <pc:sldMk cId="1326628" sldId="265"/>
            <ac:spMk id="4" creationId="{2059289D-98F3-8188-2B6E-D2EBB3F86790}"/>
          </ac:spMkLst>
        </pc:spChg>
        <pc:spChg chg="add mod">
          <ac:chgData name="Lasair Servilla" userId="52c7c558d7f2433c" providerId="LiveId" clId="{A46C45FB-61E3-44A7-998B-2413A452B6EB}" dt="2023-12-07T08:47:48.210" v="1206" actId="2085"/>
          <ac:spMkLst>
            <pc:docMk/>
            <pc:sldMk cId="1326628" sldId="265"/>
            <ac:spMk id="5" creationId="{999CA15E-393B-DFA6-0771-41CC468D8576}"/>
          </ac:spMkLst>
        </pc:spChg>
        <pc:spChg chg="add mod">
          <ac:chgData name="Lasair Servilla" userId="52c7c558d7f2433c" providerId="LiveId" clId="{A46C45FB-61E3-44A7-998B-2413A452B6EB}" dt="2023-12-07T08:47:48.210" v="1206" actId="2085"/>
          <ac:spMkLst>
            <pc:docMk/>
            <pc:sldMk cId="1326628" sldId="265"/>
            <ac:spMk id="6" creationId="{767C751D-43C9-B669-1774-3169C2A699F0}"/>
          </ac:spMkLst>
        </pc:spChg>
        <pc:spChg chg="add mod">
          <ac:chgData name="Lasair Servilla" userId="52c7c558d7f2433c" providerId="LiveId" clId="{A46C45FB-61E3-44A7-998B-2413A452B6EB}" dt="2023-12-07T08:47:48.210" v="1206" actId="2085"/>
          <ac:spMkLst>
            <pc:docMk/>
            <pc:sldMk cId="1326628" sldId="265"/>
            <ac:spMk id="7" creationId="{1BC0017A-755E-1E2B-ECA6-A7D43E41CED7}"/>
          </ac:spMkLst>
        </pc:spChg>
        <pc:spChg chg="add mod">
          <ac:chgData name="Lasair Servilla" userId="52c7c558d7f2433c" providerId="LiveId" clId="{A46C45FB-61E3-44A7-998B-2413A452B6EB}" dt="2023-12-07T08:47:48.210" v="1206" actId="2085"/>
          <ac:spMkLst>
            <pc:docMk/>
            <pc:sldMk cId="1326628" sldId="265"/>
            <ac:spMk id="8" creationId="{3AFE2EE3-D5D8-89AA-4FFB-B2941C78C664}"/>
          </ac:spMkLst>
        </pc:spChg>
        <pc:spChg chg="add mod">
          <ac:chgData name="Lasair Servilla" userId="52c7c558d7f2433c" providerId="LiveId" clId="{A46C45FB-61E3-44A7-998B-2413A452B6EB}" dt="2023-12-07T08:47:48.210" v="1206" actId="2085"/>
          <ac:spMkLst>
            <pc:docMk/>
            <pc:sldMk cId="1326628" sldId="265"/>
            <ac:spMk id="9" creationId="{A3BBF3A9-6EB0-E00E-6ED0-751396943551}"/>
          </ac:spMkLst>
        </pc:spChg>
        <pc:spChg chg="add mod">
          <ac:chgData name="Lasair Servilla" userId="52c7c558d7f2433c" providerId="LiveId" clId="{A46C45FB-61E3-44A7-998B-2413A452B6EB}" dt="2023-12-07T08:47:48.210" v="1206" actId="2085"/>
          <ac:spMkLst>
            <pc:docMk/>
            <pc:sldMk cId="1326628" sldId="265"/>
            <ac:spMk id="10" creationId="{B3D5DACE-983E-43BB-B994-31A14B6015B5}"/>
          </ac:spMkLst>
        </pc:spChg>
        <pc:spChg chg="add mod">
          <ac:chgData name="Lasair Servilla" userId="52c7c558d7f2433c" providerId="LiveId" clId="{A46C45FB-61E3-44A7-998B-2413A452B6EB}" dt="2023-12-07T08:47:48.210" v="1206" actId="2085"/>
          <ac:spMkLst>
            <pc:docMk/>
            <pc:sldMk cId="1326628" sldId="265"/>
            <ac:spMk id="11" creationId="{03B25D66-D4C8-D187-5505-535346125800}"/>
          </ac:spMkLst>
        </pc:spChg>
        <pc:spChg chg="add mod">
          <ac:chgData name="Lasair Servilla" userId="52c7c558d7f2433c" providerId="LiveId" clId="{A46C45FB-61E3-44A7-998B-2413A452B6EB}" dt="2023-12-07T08:47:48.210" v="1206" actId="2085"/>
          <ac:spMkLst>
            <pc:docMk/>
            <pc:sldMk cId="1326628" sldId="265"/>
            <ac:spMk id="12" creationId="{7B413AF6-01AF-470C-6A3C-37C8D58E1B79}"/>
          </ac:spMkLst>
        </pc:spChg>
        <pc:spChg chg="add mod">
          <ac:chgData name="Lasair Servilla" userId="52c7c558d7f2433c" providerId="LiveId" clId="{A46C45FB-61E3-44A7-998B-2413A452B6EB}" dt="2023-12-07T08:48:54.962" v="1247" actId="1076"/>
          <ac:spMkLst>
            <pc:docMk/>
            <pc:sldMk cId="1326628" sldId="265"/>
            <ac:spMk id="13" creationId="{246C83EA-5C59-0961-A4ED-963E30E00705}"/>
          </ac:spMkLst>
        </pc:spChg>
        <pc:spChg chg="add del mod">
          <ac:chgData name="Lasair Servilla" userId="52c7c558d7f2433c" providerId="LiveId" clId="{A46C45FB-61E3-44A7-998B-2413A452B6EB}" dt="2023-12-07T08:49:13.429" v="1250" actId="478"/>
          <ac:spMkLst>
            <pc:docMk/>
            <pc:sldMk cId="1326628" sldId="265"/>
            <ac:spMk id="14" creationId="{31E398F7-FBA7-7290-3A32-BEDFE4B8A10D}"/>
          </ac:spMkLst>
        </pc:spChg>
        <pc:spChg chg="add mod">
          <ac:chgData name="Lasair Servilla" userId="52c7c558d7f2433c" providerId="LiveId" clId="{A46C45FB-61E3-44A7-998B-2413A452B6EB}" dt="2023-12-07T08:49:41.190" v="1253" actId="1076"/>
          <ac:spMkLst>
            <pc:docMk/>
            <pc:sldMk cId="1326628" sldId="265"/>
            <ac:spMk id="15" creationId="{4269E8BC-9084-0BE7-5570-EC7B6BE19591}"/>
          </ac:spMkLst>
        </pc:spChg>
        <pc:spChg chg="add mod">
          <ac:chgData name="Lasair Servilla" userId="52c7c558d7f2433c" providerId="LiveId" clId="{A46C45FB-61E3-44A7-998B-2413A452B6EB}" dt="2023-12-07T08:49:46.665" v="1254" actId="1076"/>
          <ac:spMkLst>
            <pc:docMk/>
            <pc:sldMk cId="1326628" sldId="265"/>
            <ac:spMk id="16" creationId="{18EF82AE-A251-E052-D59A-6480E451A56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0C471-E6C6-4C0E-80D2-B79A6E63DBB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C62FB-C9A6-49EB-840D-8DA6E0DF91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69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04D3C-2862-04AD-895E-F6A6D8256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CF40B-B750-FC14-EBAE-D37C58654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A959E-B935-DEB3-6DDA-08E4B9E9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EA7-5EA3-4BED-93E0-E76671698D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6EFC18-C22C-02AA-5221-99A93C401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B0A-93C9-FD51-4736-358A977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6D3A-F99C-41D0-95F5-46C3B2925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36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F31B-C764-6C25-2B4C-26F6ECAC7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07A7A9-3088-8D8C-5B1D-8FE115985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48A90-B61D-79AF-9001-4A5403D19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EA7-5EA3-4BED-93E0-E76671698D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7E91B-CB60-EF3E-B4AF-B27E57244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99E3D-BF6C-352D-BCB5-1E3AD2BB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6D3A-F99C-41D0-95F5-46C3B2925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90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CF812A-CD49-D824-8EDB-CE8C6695DE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8334AC-896C-651C-39F4-F045C3A88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3A152-733A-F9C3-C3FD-D4493ED0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EA7-5EA3-4BED-93E0-E76671698D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B975E-E816-A3D3-3ACE-DBFC474F0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595A5-FE10-7356-F1AC-260CBC9A3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6D3A-F99C-41D0-95F5-46C3B2925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5A3A1-6013-CE5A-D431-7225F3C64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EF29F-3F3F-2510-44DA-9FFC3ED2A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E816A-80A0-26BC-CEC9-22BC5BB16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EA7-5EA3-4BED-93E0-E76671698D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0DD2D-EAB1-B3D2-589B-F8748238D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6D89C-2756-35A5-FC11-888E6772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6D3A-F99C-41D0-95F5-46C3B2925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21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C46DE-6933-5A0F-BC60-EF7627D8A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BC804-0DB2-1CB0-9D24-27167EB24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4F53A-3541-321B-B6E4-82920D5B5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EA7-5EA3-4BED-93E0-E76671698D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572B2-B858-8840-B18D-6FE00EB22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6443C-2B72-FA74-8853-5AAC354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6D3A-F99C-41D0-95F5-46C3B2925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2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32B31-80D2-E822-150B-4A4B4D910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79384-FDF5-73BB-9484-9B0A159AF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6696D-B92B-0FC6-9BA7-8CB31A0ED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90E27D-CE14-E5FC-9567-29348078B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EA7-5EA3-4BED-93E0-E76671698D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26890-3F6B-66B0-ABC4-05AC06D42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67548-7F66-9A01-F0B0-F07565771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6D3A-F99C-41D0-95F5-46C3B2925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134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A3095-8161-D7F1-8D57-737320BF5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F27A1-C27F-6172-7410-DA745849E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E8ED2-6D99-38BA-7760-9EBFE29221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1BE8EC-66F1-C5D2-4D87-DF7150D82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FE1357-4FCE-136A-CEED-7E4B08BE2E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0E6F29-B90D-0462-A224-41600CBA3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EA7-5EA3-4BED-93E0-E76671698D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8103E5-C169-0A40-CD9C-BA48BD0F0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127125-C200-C6FC-E3D7-3A20AE6E3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6D3A-F99C-41D0-95F5-46C3B2925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8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F9F14-8154-440E-C98D-9A6DB85C0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B1CA31-8031-69E3-1553-FD9298B1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EA7-5EA3-4BED-93E0-E76671698D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CC0F7-B088-1FF4-41EA-D66E266B9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A40ED1-E0F8-E0C6-556C-674EE01AF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6D3A-F99C-41D0-95F5-46C3B2925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29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2AC521-1EA1-3B21-5DBD-901C5CB9C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EA7-5EA3-4BED-93E0-E76671698D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CF7E2E-858F-DB56-77B1-B515C6AF5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82703F-09BC-8555-6D18-AC9CE0026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6D3A-F99C-41D0-95F5-46C3B2925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95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D594B-83B5-F195-892C-53A698FCF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11916-E2CC-EDF6-EF35-6F67C8DBF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37508-6FFF-1C27-3F58-2A43FE6CF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E7393F-2E0F-F1EA-2D56-BF95686E3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EA7-5EA3-4BED-93E0-E76671698D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7CAEC-3BA7-1DE4-530F-E495648E0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CE17E-72E3-A136-34F9-B47C6B108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6D3A-F99C-41D0-95F5-46C3B2925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60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5927F-80FC-D169-BF43-6D38A0915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89B9B-59AD-E21C-C306-98EA626D3F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39D73-17EF-D484-FCF7-1261C674D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57352-980E-E3DA-241A-4433E0223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2DEA7-5EA3-4BED-93E0-E76671698D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5BF358-48BF-E7EA-0F0A-DCEDC763B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A6977-F2E6-246E-E1F6-9C90EBF19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3D6D3A-F99C-41D0-95F5-46C3B2925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85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680FF3-A086-072A-48B8-F214085FB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23225-CBAF-65B3-C322-CE21C58A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1D09A-ECE0-A37B-D9DF-13FEF6114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2DEA7-5EA3-4BED-93E0-E76671698D90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8EF09-9206-0B68-5395-8AEBA8B6BF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50CBC-715B-D25A-21C6-8E6C79874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D6D3A-F99C-41D0-95F5-46C3B2925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96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8A63905-CAD3-4120-F61C-08823E514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09"/>
          <a:stretch/>
        </p:blipFill>
        <p:spPr>
          <a:xfrm>
            <a:off x="0" y="0"/>
            <a:ext cx="12684648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4585064-FF26-6CBD-54A3-BA59047C1A44}"/>
              </a:ext>
            </a:extLst>
          </p:cNvPr>
          <p:cNvSpPr/>
          <p:nvPr/>
        </p:nvSpPr>
        <p:spPr>
          <a:xfrm>
            <a:off x="0" y="-96135"/>
            <a:ext cx="7106194" cy="7881263"/>
          </a:xfrm>
          <a:custGeom>
            <a:avLst/>
            <a:gdLst>
              <a:gd name="connsiteX0" fmla="*/ 6392088 w 7106194"/>
              <a:gd name="connsiteY0" fmla="*/ 0 h 7842095"/>
              <a:gd name="connsiteX1" fmla="*/ 7019106 w 7106194"/>
              <a:gd name="connsiteY1" fmla="*/ 622663 h 7842095"/>
              <a:gd name="connsiteX2" fmla="*/ 6518454 w 7106194"/>
              <a:gd name="connsiteY2" fmla="*/ 1232676 h 7842095"/>
              <a:gd name="connsiteX3" fmla="*/ 6479176 w 7106194"/>
              <a:gd name="connsiteY3" fmla="*/ 1236607 h 7842095"/>
              <a:gd name="connsiteX4" fmla="*/ 6479176 w 7106194"/>
              <a:gd name="connsiteY4" fmla="*/ 1319354 h 7842095"/>
              <a:gd name="connsiteX5" fmla="*/ 7106194 w 7106194"/>
              <a:gd name="connsiteY5" fmla="*/ 1942017 h 7842095"/>
              <a:gd name="connsiteX6" fmla="*/ 6479176 w 7106194"/>
              <a:gd name="connsiteY6" fmla="*/ 2564680 h 7842095"/>
              <a:gd name="connsiteX7" fmla="*/ 6479176 w 7106194"/>
              <a:gd name="connsiteY7" fmla="*/ 2638708 h 7842095"/>
              <a:gd name="connsiteX8" fmla="*/ 7106194 w 7106194"/>
              <a:gd name="connsiteY8" fmla="*/ 3261370 h 7842095"/>
              <a:gd name="connsiteX9" fmla="*/ 6479176 w 7106194"/>
              <a:gd name="connsiteY9" fmla="*/ 3884033 h 7842095"/>
              <a:gd name="connsiteX10" fmla="*/ 6479176 w 7106194"/>
              <a:gd name="connsiteY10" fmla="*/ 3966779 h 7842095"/>
              <a:gd name="connsiteX11" fmla="*/ 6518454 w 7106194"/>
              <a:gd name="connsiteY11" fmla="*/ 3970711 h 7842095"/>
              <a:gd name="connsiteX12" fmla="*/ 7019106 w 7106194"/>
              <a:gd name="connsiteY12" fmla="*/ 4580724 h 7842095"/>
              <a:gd name="connsiteX13" fmla="*/ 6518454 w 7106194"/>
              <a:gd name="connsiteY13" fmla="*/ 5190737 h 7842095"/>
              <a:gd name="connsiteX14" fmla="*/ 6479176 w 7106194"/>
              <a:gd name="connsiteY14" fmla="*/ 5194669 h 7842095"/>
              <a:gd name="connsiteX15" fmla="*/ 6479176 w 7106194"/>
              <a:gd name="connsiteY15" fmla="*/ 5282646 h 7842095"/>
              <a:gd name="connsiteX16" fmla="*/ 6553289 w 7106194"/>
              <a:gd name="connsiteY16" fmla="*/ 5290066 h 7842095"/>
              <a:gd name="connsiteX17" fmla="*/ 7053941 w 7106194"/>
              <a:gd name="connsiteY17" fmla="*/ 5900078 h 7842095"/>
              <a:gd name="connsiteX18" fmla="*/ 6553289 w 7106194"/>
              <a:gd name="connsiteY18" fmla="*/ 6510091 h 7842095"/>
              <a:gd name="connsiteX19" fmla="*/ 6479176 w 7106194"/>
              <a:gd name="connsiteY19" fmla="*/ 6517510 h 7842095"/>
              <a:gd name="connsiteX20" fmla="*/ 6479176 w 7106194"/>
              <a:gd name="connsiteY20" fmla="*/ 6596770 h 7842095"/>
              <a:gd name="connsiteX21" fmla="*/ 6605539 w 7106194"/>
              <a:gd name="connsiteY21" fmla="*/ 6609420 h 7842095"/>
              <a:gd name="connsiteX22" fmla="*/ 7106191 w 7106194"/>
              <a:gd name="connsiteY22" fmla="*/ 7219432 h 7842095"/>
              <a:gd name="connsiteX23" fmla="*/ 6479173 w 7106194"/>
              <a:gd name="connsiteY23" fmla="*/ 7842095 h 7842095"/>
              <a:gd name="connsiteX24" fmla="*/ 5852155 w 7106194"/>
              <a:gd name="connsiteY24" fmla="*/ 7219432 h 7842095"/>
              <a:gd name="connsiteX25" fmla="*/ 5901430 w 7106194"/>
              <a:gd name="connsiteY25" fmla="*/ 6977064 h 7842095"/>
              <a:gd name="connsiteX26" fmla="*/ 5914145 w 7106194"/>
              <a:gd name="connsiteY26" fmla="*/ 6953800 h 7842095"/>
              <a:gd name="connsiteX27" fmla="*/ 0 w 7106194"/>
              <a:gd name="connsiteY27" fmla="*/ 6953800 h 7842095"/>
              <a:gd name="connsiteX28" fmla="*/ 0 w 7106194"/>
              <a:gd name="connsiteY28" fmla="*/ 95801 h 7842095"/>
              <a:gd name="connsiteX29" fmla="*/ 6061071 w 7106194"/>
              <a:gd name="connsiteY29" fmla="*/ 95801 h 7842095"/>
              <a:gd name="connsiteX30" fmla="*/ 6148025 w 7106194"/>
              <a:gd name="connsiteY30" fmla="*/ 48932 h 7842095"/>
              <a:gd name="connsiteX31" fmla="*/ 6392088 w 7106194"/>
              <a:gd name="connsiteY31" fmla="*/ 0 h 784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106194" h="7842095">
                <a:moveTo>
                  <a:pt x="6392088" y="0"/>
                </a:moveTo>
                <a:cubicBezTo>
                  <a:pt x="6738380" y="0"/>
                  <a:pt x="7019106" y="278776"/>
                  <a:pt x="7019106" y="622663"/>
                </a:cubicBezTo>
                <a:cubicBezTo>
                  <a:pt x="7019106" y="923564"/>
                  <a:pt x="6804175" y="1174614"/>
                  <a:pt x="6518454" y="1232676"/>
                </a:cubicBezTo>
                <a:lnTo>
                  <a:pt x="6479176" y="1236607"/>
                </a:lnTo>
                <a:lnTo>
                  <a:pt x="6479176" y="1319354"/>
                </a:lnTo>
                <a:cubicBezTo>
                  <a:pt x="6825468" y="1319354"/>
                  <a:pt x="7106194" y="1598130"/>
                  <a:pt x="7106194" y="1942017"/>
                </a:cubicBezTo>
                <a:cubicBezTo>
                  <a:pt x="7106194" y="2285904"/>
                  <a:pt x="6825468" y="2564680"/>
                  <a:pt x="6479176" y="2564680"/>
                </a:cubicBezTo>
                <a:lnTo>
                  <a:pt x="6479176" y="2638708"/>
                </a:lnTo>
                <a:cubicBezTo>
                  <a:pt x="6825468" y="2638708"/>
                  <a:pt x="7106194" y="2917483"/>
                  <a:pt x="7106194" y="3261370"/>
                </a:cubicBezTo>
                <a:cubicBezTo>
                  <a:pt x="7106194" y="3605257"/>
                  <a:pt x="6825468" y="3884033"/>
                  <a:pt x="6479176" y="3884033"/>
                </a:cubicBezTo>
                <a:lnTo>
                  <a:pt x="6479176" y="3966779"/>
                </a:lnTo>
                <a:lnTo>
                  <a:pt x="6518454" y="3970711"/>
                </a:lnTo>
                <a:cubicBezTo>
                  <a:pt x="6804175" y="4028772"/>
                  <a:pt x="7019106" y="4279823"/>
                  <a:pt x="7019106" y="4580724"/>
                </a:cubicBezTo>
                <a:cubicBezTo>
                  <a:pt x="7019106" y="4881625"/>
                  <a:pt x="6804175" y="5132676"/>
                  <a:pt x="6518454" y="5190737"/>
                </a:cubicBezTo>
                <a:lnTo>
                  <a:pt x="6479176" y="5194669"/>
                </a:lnTo>
                <a:lnTo>
                  <a:pt x="6479176" y="5282646"/>
                </a:lnTo>
                <a:lnTo>
                  <a:pt x="6553289" y="5290066"/>
                </a:lnTo>
                <a:cubicBezTo>
                  <a:pt x="6839010" y="5348127"/>
                  <a:pt x="7053941" y="5599177"/>
                  <a:pt x="7053941" y="5900078"/>
                </a:cubicBezTo>
                <a:cubicBezTo>
                  <a:pt x="7053941" y="6200979"/>
                  <a:pt x="6839010" y="6452030"/>
                  <a:pt x="6553289" y="6510091"/>
                </a:cubicBezTo>
                <a:lnTo>
                  <a:pt x="6479176" y="6517510"/>
                </a:lnTo>
                <a:lnTo>
                  <a:pt x="6479176" y="6596770"/>
                </a:lnTo>
                <a:lnTo>
                  <a:pt x="6605539" y="6609420"/>
                </a:lnTo>
                <a:cubicBezTo>
                  <a:pt x="6891260" y="6667481"/>
                  <a:pt x="7106191" y="6918531"/>
                  <a:pt x="7106191" y="7219432"/>
                </a:cubicBezTo>
                <a:cubicBezTo>
                  <a:pt x="7106191" y="7563319"/>
                  <a:pt x="6825465" y="7842095"/>
                  <a:pt x="6479173" y="7842095"/>
                </a:cubicBezTo>
                <a:cubicBezTo>
                  <a:pt x="6132881" y="7842095"/>
                  <a:pt x="5852155" y="7563319"/>
                  <a:pt x="5852155" y="7219432"/>
                </a:cubicBezTo>
                <a:cubicBezTo>
                  <a:pt x="5852155" y="7133461"/>
                  <a:pt x="5869701" y="7051558"/>
                  <a:pt x="5901430" y="6977064"/>
                </a:cubicBezTo>
                <a:lnTo>
                  <a:pt x="5914145" y="6953800"/>
                </a:lnTo>
                <a:lnTo>
                  <a:pt x="0" y="6953800"/>
                </a:lnTo>
                <a:lnTo>
                  <a:pt x="0" y="95801"/>
                </a:lnTo>
                <a:lnTo>
                  <a:pt x="6061071" y="95801"/>
                </a:lnTo>
                <a:lnTo>
                  <a:pt x="6148025" y="48932"/>
                </a:lnTo>
                <a:cubicBezTo>
                  <a:pt x="6223040" y="17423"/>
                  <a:pt x="6305515" y="0"/>
                  <a:pt x="639208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42B02C-D1BA-0BEC-71FF-823912CC305C}"/>
              </a:ext>
            </a:extLst>
          </p:cNvPr>
          <p:cNvSpPr txBox="1"/>
          <p:nvPr/>
        </p:nvSpPr>
        <p:spPr>
          <a:xfrm>
            <a:off x="418012" y="1028343"/>
            <a:ext cx="57999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>
                <a:solidFill>
                  <a:schemeClr val="bg1"/>
                </a:solidFill>
                <a:latin typeface="Elephant" panose="020F0502020204030204" pitchFamily="18" charset="0"/>
              </a:rPr>
              <a:t>PRINTING FLOWERS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A31E6C-C433-FD73-8ACF-32721CDE649B}"/>
              </a:ext>
            </a:extLst>
          </p:cNvPr>
          <p:cNvSpPr txBox="1"/>
          <p:nvPr/>
        </p:nvSpPr>
        <p:spPr>
          <a:xfrm rot="10800000" flipV="1">
            <a:off x="4293325" y="3659831"/>
            <a:ext cx="158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Lasair Servilla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488FB9-5FB1-16ED-6C02-23C18FC580C9}"/>
              </a:ext>
            </a:extLst>
          </p:cNvPr>
          <p:cNvSpPr txBox="1"/>
          <p:nvPr/>
        </p:nvSpPr>
        <p:spPr>
          <a:xfrm>
            <a:off x="3683726" y="4029163"/>
            <a:ext cx="219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UNM Undergraduate </a:t>
            </a:r>
          </a:p>
        </p:txBody>
      </p:sp>
    </p:spTree>
    <p:extLst>
      <p:ext uri="{BB962C8B-B14F-4D97-AF65-F5344CB8AC3E}">
        <p14:creationId xmlns:p14="http://schemas.microsoft.com/office/powerpoint/2010/main" val="365781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759C6B-AA27-256B-75F1-D27C06C44E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85" b="189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8516275-60E3-5AF6-FFA4-4EB3CAB186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2424561" y="832444"/>
                </a:moveTo>
                <a:lnTo>
                  <a:pt x="2437934" y="832444"/>
                </a:lnTo>
                <a:cubicBezTo>
                  <a:pt x="2453536" y="832444"/>
                  <a:pt x="2472295" y="833187"/>
                  <a:pt x="2494212" y="834673"/>
                </a:cubicBezTo>
                <a:cubicBezTo>
                  <a:pt x="2516129" y="836159"/>
                  <a:pt x="2532288" y="839131"/>
                  <a:pt x="2542690" y="843589"/>
                </a:cubicBezTo>
                <a:cubicBezTo>
                  <a:pt x="2591724" y="862905"/>
                  <a:pt x="2627943" y="910640"/>
                  <a:pt x="2651346" y="986792"/>
                </a:cubicBezTo>
                <a:cubicBezTo>
                  <a:pt x="2674749" y="1062945"/>
                  <a:pt x="2686450" y="1149313"/>
                  <a:pt x="2686450" y="1245896"/>
                </a:cubicBezTo>
                <a:cubicBezTo>
                  <a:pt x="2686450" y="1314990"/>
                  <a:pt x="2676978" y="1382413"/>
                  <a:pt x="2658032" y="1448164"/>
                </a:cubicBezTo>
                <a:cubicBezTo>
                  <a:pt x="2639087" y="1513915"/>
                  <a:pt x="2619399" y="1554406"/>
                  <a:pt x="2598968" y="1569637"/>
                </a:cubicBezTo>
                <a:cubicBezTo>
                  <a:pt x="2578537" y="1584867"/>
                  <a:pt x="2556620" y="1594340"/>
                  <a:pt x="2533217" y="1598054"/>
                </a:cubicBezTo>
                <a:cubicBezTo>
                  <a:pt x="2509814" y="1601769"/>
                  <a:pt x="2483997" y="1603627"/>
                  <a:pt x="2455764" y="1603627"/>
                </a:cubicBezTo>
                <a:cubicBezTo>
                  <a:pt x="2449078" y="1603627"/>
                  <a:pt x="2443506" y="1603441"/>
                  <a:pt x="2439048" y="1603069"/>
                </a:cubicBezTo>
                <a:cubicBezTo>
                  <a:pt x="2434590" y="1602698"/>
                  <a:pt x="2429761" y="1602512"/>
                  <a:pt x="2424561" y="1602512"/>
                </a:cubicBezTo>
                <a:close/>
                <a:moveTo>
                  <a:pt x="6402848" y="811270"/>
                </a:moveTo>
                <a:lnTo>
                  <a:pt x="6402848" y="829101"/>
                </a:lnTo>
                <a:lnTo>
                  <a:pt x="6436507" y="829101"/>
                </a:lnTo>
                <a:cubicBezTo>
                  <a:pt x="6451471" y="829101"/>
                  <a:pt x="6466994" y="831701"/>
                  <a:pt x="6483078" y="836902"/>
                </a:cubicBezTo>
                <a:cubicBezTo>
                  <a:pt x="6499162" y="842103"/>
                  <a:pt x="6513937" y="851390"/>
                  <a:pt x="6527403" y="864763"/>
                </a:cubicBezTo>
                <a:cubicBezTo>
                  <a:pt x="6540869" y="878136"/>
                  <a:pt x="6552466" y="892623"/>
                  <a:pt x="6562193" y="908225"/>
                </a:cubicBezTo>
                <a:lnTo>
                  <a:pt x="6564440" y="959489"/>
                </a:lnTo>
                <a:lnTo>
                  <a:pt x="6564440" y="1466552"/>
                </a:lnTo>
                <a:lnTo>
                  <a:pt x="6562193" y="1520045"/>
                </a:lnTo>
                <a:cubicBezTo>
                  <a:pt x="6557701" y="1565365"/>
                  <a:pt x="6540306" y="1590439"/>
                  <a:pt x="6510007" y="1595268"/>
                </a:cubicBezTo>
                <a:cubicBezTo>
                  <a:pt x="6479709" y="1600098"/>
                  <a:pt x="6458575" y="1602884"/>
                  <a:pt x="6446607" y="1603627"/>
                </a:cubicBezTo>
                <a:cubicBezTo>
                  <a:pt x="6434638" y="1604369"/>
                  <a:pt x="6423790" y="1605112"/>
                  <a:pt x="6414062" y="1605855"/>
                </a:cubicBezTo>
                <a:lnTo>
                  <a:pt x="6414062" y="1623686"/>
                </a:lnTo>
                <a:lnTo>
                  <a:pt x="6736061" y="1623686"/>
                </a:lnTo>
                <a:lnTo>
                  <a:pt x="6736061" y="1605855"/>
                </a:lnTo>
                <a:cubicBezTo>
                  <a:pt x="6730861" y="1605112"/>
                  <a:pt x="6721016" y="1604369"/>
                  <a:pt x="6706529" y="1603627"/>
                </a:cubicBezTo>
                <a:cubicBezTo>
                  <a:pt x="6692041" y="1602884"/>
                  <a:pt x="6674582" y="1600840"/>
                  <a:pt x="6654151" y="1597497"/>
                </a:cubicBezTo>
                <a:cubicBezTo>
                  <a:pt x="6633720" y="1594154"/>
                  <a:pt x="6618489" y="1586539"/>
                  <a:pt x="6608460" y="1574651"/>
                </a:cubicBezTo>
                <a:cubicBezTo>
                  <a:pt x="6598430" y="1562764"/>
                  <a:pt x="6592300" y="1544562"/>
                  <a:pt x="6590071" y="1520045"/>
                </a:cubicBezTo>
                <a:lnTo>
                  <a:pt x="6587843" y="1466552"/>
                </a:lnTo>
                <a:lnTo>
                  <a:pt x="6587843" y="946116"/>
                </a:lnTo>
                <a:lnTo>
                  <a:pt x="6592300" y="946116"/>
                </a:lnTo>
                <a:lnTo>
                  <a:pt x="7121652" y="1623686"/>
                </a:lnTo>
                <a:lnTo>
                  <a:pt x="7257612" y="1623686"/>
                </a:lnTo>
                <a:lnTo>
                  <a:pt x="7257612" y="972862"/>
                </a:lnTo>
                <a:lnTo>
                  <a:pt x="7259841" y="919369"/>
                </a:lnTo>
                <a:cubicBezTo>
                  <a:pt x="7262070" y="895595"/>
                  <a:pt x="7268570" y="876836"/>
                  <a:pt x="7279344" y="863091"/>
                </a:cubicBezTo>
                <a:cubicBezTo>
                  <a:pt x="7290116" y="849346"/>
                  <a:pt x="7305904" y="840803"/>
                  <a:pt x="7326706" y="837459"/>
                </a:cubicBezTo>
                <a:cubicBezTo>
                  <a:pt x="7347509" y="834116"/>
                  <a:pt x="7363668" y="832073"/>
                  <a:pt x="7375184" y="831330"/>
                </a:cubicBezTo>
                <a:cubicBezTo>
                  <a:pt x="7386700" y="830587"/>
                  <a:pt x="7397287" y="829844"/>
                  <a:pt x="7406945" y="829101"/>
                </a:cubicBezTo>
                <a:lnTo>
                  <a:pt x="7406945" y="811270"/>
                </a:lnTo>
                <a:lnTo>
                  <a:pt x="7085991" y="811270"/>
                </a:lnTo>
                <a:lnTo>
                  <a:pt x="7085991" y="829101"/>
                </a:lnTo>
                <a:cubicBezTo>
                  <a:pt x="7096392" y="829844"/>
                  <a:pt x="7107722" y="830587"/>
                  <a:pt x="7119981" y="831330"/>
                </a:cubicBezTo>
                <a:cubicBezTo>
                  <a:pt x="7132239" y="832073"/>
                  <a:pt x="7148399" y="834116"/>
                  <a:pt x="7168458" y="837459"/>
                </a:cubicBezTo>
                <a:cubicBezTo>
                  <a:pt x="7188518" y="840803"/>
                  <a:pt x="7203563" y="848604"/>
                  <a:pt x="7213592" y="860862"/>
                </a:cubicBezTo>
                <a:cubicBezTo>
                  <a:pt x="7223622" y="873121"/>
                  <a:pt x="7229751" y="891137"/>
                  <a:pt x="7231980" y="914912"/>
                </a:cubicBezTo>
                <a:lnTo>
                  <a:pt x="7234209" y="968404"/>
                </a:lnTo>
                <a:lnTo>
                  <a:pt x="7234209" y="1323906"/>
                </a:lnTo>
                <a:lnTo>
                  <a:pt x="7229751" y="1323906"/>
                </a:lnTo>
                <a:lnTo>
                  <a:pt x="6829133" y="811270"/>
                </a:lnTo>
                <a:close/>
                <a:moveTo>
                  <a:pt x="4836586" y="811270"/>
                </a:moveTo>
                <a:lnTo>
                  <a:pt x="4836586" y="829101"/>
                </a:lnTo>
                <a:lnTo>
                  <a:pt x="4896764" y="833559"/>
                </a:lnTo>
                <a:cubicBezTo>
                  <a:pt x="4919796" y="836531"/>
                  <a:pt x="4935212" y="842660"/>
                  <a:pt x="4943013" y="851947"/>
                </a:cubicBezTo>
                <a:cubicBezTo>
                  <a:pt x="4950815" y="861234"/>
                  <a:pt x="4955829" y="877764"/>
                  <a:pt x="4958058" y="901539"/>
                </a:cubicBezTo>
                <a:lnTo>
                  <a:pt x="4960287" y="952802"/>
                </a:lnTo>
                <a:lnTo>
                  <a:pt x="4960287" y="1482154"/>
                </a:lnTo>
                <a:lnTo>
                  <a:pt x="4958058" y="1533418"/>
                </a:lnTo>
                <a:cubicBezTo>
                  <a:pt x="4955829" y="1556449"/>
                  <a:pt x="4950443" y="1572794"/>
                  <a:pt x="4941899" y="1582452"/>
                </a:cubicBezTo>
                <a:cubicBezTo>
                  <a:pt x="4933355" y="1592111"/>
                  <a:pt x="4918868" y="1598240"/>
                  <a:pt x="4898436" y="1600840"/>
                </a:cubicBezTo>
                <a:cubicBezTo>
                  <a:pt x="4878005" y="1603441"/>
                  <a:pt x="4863332" y="1604927"/>
                  <a:pt x="4854417" y="1605298"/>
                </a:cubicBezTo>
                <a:cubicBezTo>
                  <a:pt x="4845501" y="1605670"/>
                  <a:pt x="4838443" y="1605855"/>
                  <a:pt x="4833242" y="1605855"/>
                </a:cubicBezTo>
                <a:lnTo>
                  <a:pt x="4833242" y="1623686"/>
                </a:lnTo>
                <a:lnTo>
                  <a:pt x="5358136" y="1623686"/>
                </a:lnTo>
                <a:lnTo>
                  <a:pt x="5358136" y="1605855"/>
                </a:lnTo>
                <a:lnTo>
                  <a:pt x="5300186" y="1602512"/>
                </a:lnTo>
                <a:cubicBezTo>
                  <a:pt x="5277155" y="1599540"/>
                  <a:pt x="5261368" y="1593782"/>
                  <a:pt x="5252824" y="1585238"/>
                </a:cubicBezTo>
                <a:cubicBezTo>
                  <a:pt x="5244280" y="1576695"/>
                  <a:pt x="5238893" y="1560164"/>
                  <a:pt x="5236664" y="1535647"/>
                </a:cubicBezTo>
                <a:lnTo>
                  <a:pt x="5234435" y="1484383"/>
                </a:lnTo>
                <a:lnTo>
                  <a:pt x="5234435" y="950573"/>
                </a:lnTo>
                <a:lnTo>
                  <a:pt x="5236664" y="899310"/>
                </a:lnTo>
                <a:cubicBezTo>
                  <a:pt x="5238893" y="874050"/>
                  <a:pt x="5243908" y="857148"/>
                  <a:pt x="5251709" y="848604"/>
                </a:cubicBezTo>
                <a:cubicBezTo>
                  <a:pt x="5259510" y="840060"/>
                  <a:pt x="5274926" y="834673"/>
                  <a:pt x="5297957" y="832444"/>
                </a:cubicBezTo>
                <a:lnTo>
                  <a:pt x="5358136" y="829101"/>
                </a:lnTo>
                <a:lnTo>
                  <a:pt x="5358136" y="811270"/>
                </a:lnTo>
                <a:close/>
                <a:moveTo>
                  <a:pt x="3063317" y="811270"/>
                </a:moveTo>
                <a:lnTo>
                  <a:pt x="3063317" y="829101"/>
                </a:lnTo>
                <a:cubicBezTo>
                  <a:pt x="3073718" y="829844"/>
                  <a:pt x="3085419" y="830401"/>
                  <a:pt x="3098421" y="830773"/>
                </a:cubicBezTo>
                <a:cubicBezTo>
                  <a:pt x="3111422" y="831144"/>
                  <a:pt x="3125910" y="832444"/>
                  <a:pt x="3141884" y="834673"/>
                </a:cubicBezTo>
                <a:cubicBezTo>
                  <a:pt x="3157857" y="836902"/>
                  <a:pt x="3170301" y="842846"/>
                  <a:pt x="3179217" y="852504"/>
                </a:cubicBezTo>
                <a:cubicBezTo>
                  <a:pt x="3188132" y="862162"/>
                  <a:pt x="3193704" y="878879"/>
                  <a:pt x="3195933" y="902653"/>
                </a:cubicBezTo>
                <a:lnTo>
                  <a:pt x="3198162" y="953917"/>
                </a:lnTo>
                <a:lnTo>
                  <a:pt x="3198162" y="1482154"/>
                </a:lnTo>
                <a:lnTo>
                  <a:pt x="3195933" y="1533418"/>
                </a:lnTo>
                <a:cubicBezTo>
                  <a:pt x="3193704" y="1557192"/>
                  <a:pt x="3188318" y="1573723"/>
                  <a:pt x="3179774" y="1583010"/>
                </a:cubicBezTo>
                <a:cubicBezTo>
                  <a:pt x="3171230" y="1592297"/>
                  <a:pt x="3158971" y="1597869"/>
                  <a:pt x="3142998" y="1599726"/>
                </a:cubicBezTo>
                <a:cubicBezTo>
                  <a:pt x="3127025" y="1601583"/>
                  <a:pt x="3112723" y="1603069"/>
                  <a:pt x="3100093" y="1604184"/>
                </a:cubicBezTo>
                <a:cubicBezTo>
                  <a:pt x="3087462" y="1605298"/>
                  <a:pt x="3076318" y="1605855"/>
                  <a:pt x="3066660" y="1605855"/>
                </a:cubicBezTo>
                <a:lnTo>
                  <a:pt x="3066660" y="1623686"/>
                </a:lnTo>
                <a:lnTo>
                  <a:pt x="3942598" y="1623686"/>
                </a:lnTo>
                <a:lnTo>
                  <a:pt x="3942598" y="1269299"/>
                </a:lnTo>
                <a:lnTo>
                  <a:pt x="3924767" y="1269299"/>
                </a:lnTo>
                <a:cubicBezTo>
                  <a:pt x="3899507" y="1342108"/>
                  <a:pt x="3860131" y="1412874"/>
                  <a:pt x="3806638" y="1481597"/>
                </a:cubicBezTo>
                <a:cubicBezTo>
                  <a:pt x="3753146" y="1550320"/>
                  <a:pt x="3708197" y="1587096"/>
                  <a:pt x="3671793" y="1591925"/>
                </a:cubicBezTo>
                <a:cubicBezTo>
                  <a:pt x="3635388" y="1596754"/>
                  <a:pt x="3600841" y="1599355"/>
                  <a:pt x="3568151" y="1599726"/>
                </a:cubicBezTo>
                <a:cubicBezTo>
                  <a:pt x="3535461" y="1600098"/>
                  <a:pt x="3503514" y="1600655"/>
                  <a:pt x="3472310" y="1601398"/>
                </a:cubicBezTo>
                <a:lnTo>
                  <a:pt x="3472310" y="1218035"/>
                </a:lnTo>
                <a:lnTo>
                  <a:pt x="3519116" y="1220264"/>
                </a:lnTo>
                <a:cubicBezTo>
                  <a:pt x="3562207" y="1224722"/>
                  <a:pt x="3594711" y="1245525"/>
                  <a:pt x="3616629" y="1282672"/>
                </a:cubicBezTo>
                <a:cubicBezTo>
                  <a:pt x="3638546" y="1319820"/>
                  <a:pt x="3649504" y="1363282"/>
                  <a:pt x="3649504" y="1413060"/>
                </a:cubicBezTo>
                <a:lnTo>
                  <a:pt x="3670678" y="1413060"/>
                </a:lnTo>
                <a:lnTo>
                  <a:pt x="3670678" y="1007409"/>
                </a:lnTo>
                <a:lnTo>
                  <a:pt x="3649504" y="1007409"/>
                </a:lnTo>
                <a:cubicBezTo>
                  <a:pt x="3649504" y="1056444"/>
                  <a:pt x="3638546" y="1098978"/>
                  <a:pt x="3616629" y="1135011"/>
                </a:cubicBezTo>
                <a:cubicBezTo>
                  <a:pt x="3594711" y="1171044"/>
                  <a:pt x="3562207" y="1191289"/>
                  <a:pt x="3519116" y="1195747"/>
                </a:cubicBezTo>
                <a:lnTo>
                  <a:pt x="3472310" y="1197976"/>
                </a:lnTo>
                <a:lnTo>
                  <a:pt x="3474539" y="832444"/>
                </a:lnTo>
                <a:lnTo>
                  <a:pt x="3484569" y="832444"/>
                </a:lnTo>
                <a:cubicBezTo>
                  <a:pt x="3492742" y="832444"/>
                  <a:pt x="3509458" y="832816"/>
                  <a:pt x="3534718" y="833559"/>
                </a:cubicBezTo>
                <a:cubicBezTo>
                  <a:pt x="3559979" y="834302"/>
                  <a:pt x="3590997" y="836531"/>
                  <a:pt x="3627773" y="840245"/>
                </a:cubicBezTo>
                <a:cubicBezTo>
                  <a:pt x="3664549" y="843960"/>
                  <a:pt x="3710055" y="874235"/>
                  <a:pt x="3764290" y="931071"/>
                </a:cubicBezTo>
                <a:cubicBezTo>
                  <a:pt x="3818525" y="987907"/>
                  <a:pt x="3864588" y="1057930"/>
                  <a:pt x="3902478" y="1141140"/>
                </a:cubicBezTo>
                <a:lnTo>
                  <a:pt x="3920309" y="1141140"/>
                </a:lnTo>
                <a:lnTo>
                  <a:pt x="3920309" y="811270"/>
                </a:lnTo>
                <a:close/>
                <a:moveTo>
                  <a:pt x="2431247" y="809041"/>
                </a:moveTo>
                <a:lnTo>
                  <a:pt x="2015567" y="811270"/>
                </a:lnTo>
                <a:lnTo>
                  <a:pt x="2015567" y="829101"/>
                </a:lnTo>
                <a:cubicBezTo>
                  <a:pt x="2025968" y="829844"/>
                  <a:pt x="2037669" y="830401"/>
                  <a:pt x="2050671" y="830773"/>
                </a:cubicBezTo>
                <a:cubicBezTo>
                  <a:pt x="2063673" y="831144"/>
                  <a:pt x="2078160" y="832444"/>
                  <a:pt x="2094134" y="834673"/>
                </a:cubicBezTo>
                <a:cubicBezTo>
                  <a:pt x="2110107" y="836902"/>
                  <a:pt x="2122551" y="842846"/>
                  <a:pt x="2131467" y="852504"/>
                </a:cubicBezTo>
                <a:cubicBezTo>
                  <a:pt x="2140382" y="862162"/>
                  <a:pt x="2145954" y="878879"/>
                  <a:pt x="2148183" y="902653"/>
                </a:cubicBezTo>
                <a:lnTo>
                  <a:pt x="2150412" y="953917"/>
                </a:lnTo>
                <a:lnTo>
                  <a:pt x="2150412" y="1482154"/>
                </a:lnTo>
                <a:lnTo>
                  <a:pt x="2148183" y="1533418"/>
                </a:lnTo>
                <a:cubicBezTo>
                  <a:pt x="2145954" y="1557192"/>
                  <a:pt x="2140568" y="1573723"/>
                  <a:pt x="2132024" y="1583010"/>
                </a:cubicBezTo>
                <a:cubicBezTo>
                  <a:pt x="2123480" y="1592297"/>
                  <a:pt x="2111221" y="1597869"/>
                  <a:pt x="2095248" y="1599726"/>
                </a:cubicBezTo>
                <a:cubicBezTo>
                  <a:pt x="2079275" y="1601583"/>
                  <a:pt x="2064973" y="1603069"/>
                  <a:pt x="2052343" y="1604184"/>
                </a:cubicBezTo>
                <a:cubicBezTo>
                  <a:pt x="2039712" y="1605298"/>
                  <a:pt x="2028568" y="1605855"/>
                  <a:pt x="2018910" y="1605855"/>
                </a:cubicBezTo>
                <a:lnTo>
                  <a:pt x="2018910" y="1623686"/>
                </a:lnTo>
                <a:lnTo>
                  <a:pt x="2488083" y="1623686"/>
                </a:lnTo>
                <a:cubicBezTo>
                  <a:pt x="2574265" y="1623686"/>
                  <a:pt x="2649860" y="1616814"/>
                  <a:pt x="2714868" y="1603069"/>
                </a:cubicBezTo>
                <a:cubicBezTo>
                  <a:pt x="2779876" y="1589325"/>
                  <a:pt x="2841541" y="1554777"/>
                  <a:pt x="2899863" y="1499428"/>
                </a:cubicBezTo>
                <a:cubicBezTo>
                  <a:pt x="2958184" y="1444078"/>
                  <a:pt x="2987345" y="1358081"/>
                  <a:pt x="2987345" y="1241438"/>
                </a:cubicBezTo>
                <a:cubicBezTo>
                  <a:pt x="2987345" y="1119595"/>
                  <a:pt x="2954841" y="1025240"/>
                  <a:pt x="2889833" y="958374"/>
                </a:cubicBezTo>
                <a:cubicBezTo>
                  <a:pt x="2824825" y="891509"/>
                  <a:pt x="2753873" y="849904"/>
                  <a:pt x="2676978" y="833559"/>
                </a:cubicBezTo>
                <a:cubicBezTo>
                  <a:pt x="2600083" y="817214"/>
                  <a:pt x="2518172" y="809041"/>
                  <a:pt x="2431247" y="809041"/>
                </a:cubicBezTo>
                <a:close/>
                <a:moveTo>
                  <a:pt x="5890232" y="799012"/>
                </a:moveTo>
                <a:cubicBezTo>
                  <a:pt x="5762444" y="799012"/>
                  <a:pt x="5657317" y="837274"/>
                  <a:pt x="5574849" y="913797"/>
                </a:cubicBezTo>
                <a:cubicBezTo>
                  <a:pt x="5492382" y="990321"/>
                  <a:pt x="5451148" y="1091734"/>
                  <a:pt x="5451148" y="1218035"/>
                </a:cubicBezTo>
                <a:cubicBezTo>
                  <a:pt x="5451148" y="1338393"/>
                  <a:pt x="5488667" y="1438320"/>
                  <a:pt x="5563705" y="1517816"/>
                </a:cubicBezTo>
                <a:cubicBezTo>
                  <a:pt x="5638743" y="1597311"/>
                  <a:pt x="5731240" y="1637059"/>
                  <a:pt x="5841197" y="1637059"/>
                </a:cubicBezTo>
                <a:cubicBezTo>
                  <a:pt x="5920692" y="1637059"/>
                  <a:pt x="5984586" y="1621086"/>
                  <a:pt x="6032878" y="1589139"/>
                </a:cubicBezTo>
                <a:cubicBezTo>
                  <a:pt x="6081170" y="1557192"/>
                  <a:pt x="6118317" y="1541219"/>
                  <a:pt x="6144321" y="1541219"/>
                </a:cubicBezTo>
                <a:cubicBezTo>
                  <a:pt x="6173296" y="1541219"/>
                  <a:pt x="6199856" y="1550134"/>
                  <a:pt x="6224002" y="1567965"/>
                </a:cubicBezTo>
                <a:cubicBezTo>
                  <a:pt x="6248148" y="1585796"/>
                  <a:pt x="6265050" y="1605484"/>
                  <a:pt x="6274708" y="1627029"/>
                </a:cubicBezTo>
                <a:lnTo>
                  <a:pt x="6291425" y="1627029"/>
                </a:lnTo>
                <a:lnTo>
                  <a:pt x="6289196" y="1526731"/>
                </a:lnTo>
                <a:lnTo>
                  <a:pt x="6289196" y="1380741"/>
                </a:lnTo>
                <a:lnTo>
                  <a:pt x="6291425" y="1328363"/>
                </a:lnTo>
                <a:cubicBezTo>
                  <a:pt x="6293654" y="1303103"/>
                  <a:pt x="6298669" y="1286201"/>
                  <a:pt x="6306470" y="1277657"/>
                </a:cubicBezTo>
                <a:cubicBezTo>
                  <a:pt x="6314271" y="1269113"/>
                  <a:pt x="6329687" y="1263727"/>
                  <a:pt x="6352718" y="1261498"/>
                </a:cubicBezTo>
                <a:lnTo>
                  <a:pt x="6403982" y="1258155"/>
                </a:lnTo>
                <a:lnTo>
                  <a:pt x="6403982" y="1240324"/>
                </a:lnTo>
                <a:lnTo>
                  <a:pt x="5882431" y="1240324"/>
                </a:lnTo>
                <a:lnTo>
                  <a:pt x="5882431" y="1258155"/>
                </a:lnTo>
                <a:cubicBezTo>
                  <a:pt x="5893575" y="1258898"/>
                  <a:pt x="5905834" y="1259455"/>
                  <a:pt x="5919207" y="1259826"/>
                </a:cubicBezTo>
                <a:cubicBezTo>
                  <a:pt x="5932580" y="1260198"/>
                  <a:pt x="5947439" y="1261498"/>
                  <a:pt x="5963784" y="1263727"/>
                </a:cubicBezTo>
                <a:cubicBezTo>
                  <a:pt x="5980129" y="1265956"/>
                  <a:pt x="5992201" y="1271528"/>
                  <a:pt x="6000002" y="1280443"/>
                </a:cubicBezTo>
                <a:cubicBezTo>
                  <a:pt x="6007803" y="1289359"/>
                  <a:pt x="6012818" y="1306075"/>
                  <a:pt x="6015047" y="1330592"/>
                </a:cubicBezTo>
                <a:cubicBezTo>
                  <a:pt x="6017276" y="1341737"/>
                  <a:pt x="6018391" y="1363282"/>
                  <a:pt x="6018391" y="1395229"/>
                </a:cubicBezTo>
                <a:lnTo>
                  <a:pt x="6018391" y="1438692"/>
                </a:lnTo>
                <a:cubicBezTo>
                  <a:pt x="6018391" y="1466181"/>
                  <a:pt x="6018019" y="1489212"/>
                  <a:pt x="6017276" y="1507786"/>
                </a:cubicBezTo>
                <a:cubicBezTo>
                  <a:pt x="6016533" y="1526360"/>
                  <a:pt x="6014304" y="1542519"/>
                  <a:pt x="6010590" y="1556263"/>
                </a:cubicBezTo>
                <a:cubicBezTo>
                  <a:pt x="6006875" y="1570008"/>
                  <a:pt x="5997588" y="1582452"/>
                  <a:pt x="5982729" y="1593597"/>
                </a:cubicBezTo>
                <a:cubicBezTo>
                  <a:pt x="5967870" y="1604741"/>
                  <a:pt x="5946324" y="1610313"/>
                  <a:pt x="5918093" y="1610313"/>
                </a:cubicBezTo>
                <a:cubicBezTo>
                  <a:pt x="5860885" y="1610313"/>
                  <a:pt x="5820767" y="1571494"/>
                  <a:pt x="5797734" y="1493856"/>
                </a:cubicBezTo>
                <a:cubicBezTo>
                  <a:pt x="5774703" y="1416217"/>
                  <a:pt x="5763187" y="1318705"/>
                  <a:pt x="5763187" y="1201319"/>
                </a:cubicBezTo>
                <a:cubicBezTo>
                  <a:pt x="5763187" y="1103250"/>
                  <a:pt x="5778789" y="1017253"/>
                  <a:pt x="5809993" y="943330"/>
                </a:cubicBezTo>
                <a:cubicBezTo>
                  <a:pt x="5841197" y="869406"/>
                  <a:pt x="5888746" y="832444"/>
                  <a:pt x="5952640" y="832444"/>
                </a:cubicBezTo>
                <a:cubicBezTo>
                  <a:pt x="6032878" y="832444"/>
                  <a:pt x="6098815" y="864391"/>
                  <a:pt x="6150450" y="928285"/>
                </a:cubicBezTo>
                <a:cubicBezTo>
                  <a:pt x="6202085" y="992179"/>
                  <a:pt x="6239047" y="1070188"/>
                  <a:pt x="6261335" y="1162314"/>
                </a:cubicBezTo>
                <a:lnTo>
                  <a:pt x="6280280" y="1162314"/>
                </a:lnTo>
                <a:lnTo>
                  <a:pt x="6280280" y="802355"/>
                </a:lnTo>
                <a:lnTo>
                  <a:pt x="6257992" y="802355"/>
                </a:lnTo>
                <a:cubicBezTo>
                  <a:pt x="6251305" y="832073"/>
                  <a:pt x="6244247" y="854919"/>
                  <a:pt x="6236818" y="870892"/>
                </a:cubicBezTo>
                <a:cubicBezTo>
                  <a:pt x="6229389" y="886866"/>
                  <a:pt x="6214901" y="894852"/>
                  <a:pt x="6193355" y="894852"/>
                </a:cubicBezTo>
                <a:cubicBezTo>
                  <a:pt x="6185926" y="893366"/>
                  <a:pt x="6151007" y="877021"/>
                  <a:pt x="6088599" y="845817"/>
                </a:cubicBezTo>
                <a:cubicBezTo>
                  <a:pt x="6026191" y="814614"/>
                  <a:pt x="5960069" y="799012"/>
                  <a:pt x="5890232" y="799012"/>
                </a:cubicBezTo>
                <a:close/>
                <a:moveTo>
                  <a:pt x="4379224" y="799012"/>
                </a:moveTo>
                <a:cubicBezTo>
                  <a:pt x="4302700" y="799012"/>
                  <a:pt x="4235091" y="824272"/>
                  <a:pt x="4176399" y="874793"/>
                </a:cubicBezTo>
                <a:cubicBezTo>
                  <a:pt x="4117706" y="925313"/>
                  <a:pt x="4088359" y="986978"/>
                  <a:pt x="4088359" y="1059787"/>
                </a:cubicBezTo>
                <a:cubicBezTo>
                  <a:pt x="4088359" y="1152656"/>
                  <a:pt x="4116220" y="1215807"/>
                  <a:pt x="4171941" y="1249239"/>
                </a:cubicBezTo>
                <a:cubicBezTo>
                  <a:pt x="4227662" y="1283415"/>
                  <a:pt x="4280411" y="1310533"/>
                  <a:pt x="4330189" y="1330592"/>
                </a:cubicBezTo>
                <a:cubicBezTo>
                  <a:pt x="4379967" y="1350652"/>
                  <a:pt x="4427144" y="1369412"/>
                  <a:pt x="4471721" y="1386871"/>
                </a:cubicBezTo>
                <a:cubicBezTo>
                  <a:pt x="4516298" y="1404330"/>
                  <a:pt x="4547131" y="1422347"/>
                  <a:pt x="4564218" y="1440920"/>
                </a:cubicBezTo>
                <a:cubicBezTo>
                  <a:pt x="4581306" y="1459494"/>
                  <a:pt x="4589850" y="1484755"/>
                  <a:pt x="4589850" y="1516701"/>
                </a:cubicBezTo>
                <a:cubicBezTo>
                  <a:pt x="4589850" y="1543448"/>
                  <a:pt x="4578335" y="1566479"/>
                  <a:pt x="4555303" y="1585796"/>
                </a:cubicBezTo>
                <a:cubicBezTo>
                  <a:pt x="4532271" y="1605112"/>
                  <a:pt x="4502553" y="1614771"/>
                  <a:pt x="4466150" y="1614771"/>
                </a:cubicBezTo>
                <a:cubicBezTo>
                  <a:pt x="4402998" y="1614771"/>
                  <a:pt x="4347463" y="1598426"/>
                  <a:pt x="4299542" y="1565736"/>
                </a:cubicBezTo>
                <a:cubicBezTo>
                  <a:pt x="4251622" y="1533046"/>
                  <a:pt x="4212989" y="1491998"/>
                  <a:pt x="4183642" y="1442592"/>
                </a:cubicBezTo>
                <a:cubicBezTo>
                  <a:pt x="4154296" y="1393186"/>
                  <a:pt x="4134236" y="1350652"/>
                  <a:pt x="4123464" y="1314990"/>
                </a:cubicBezTo>
                <a:cubicBezTo>
                  <a:pt x="4112691" y="1279329"/>
                  <a:pt x="4105076" y="1253697"/>
                  <a:pt x="4100618" y="1238095"/>
                </a:cubicBezTo>
                <a:lnTo>
                  <a:pt x="4081672" y="1238095"/>
                </a:lnTo>
                <a:lnTo>
                  <a:pt x="4081672" y="1637059"/>
                </a:lnTo>
                <a:lnTo>
                  <a:pt x="4100618" y="1637059"/>
                </a:lnTo>
                <a:cubicBezTo>
                  <a:pt x="4105830" y="1593225"/>
                  <a:pt x="4111414" y="1562021"/>
                  <a:pt x="4117369" y="1543448"/>
                </a:cubicBezTo>
                <a:cubicBezTo>
                  <a:pt x="4123324" y="1524874"/>
                  <a:pt x="4138578" y="1515587"/>
                  <a:pt x="4163130" y="1515587"/>
                </a:cubicBezTo>
                <a:cubicBezTo>
                  <a:pt x="4172812" y="1515587"/>
                  <a:pt x="4208908" y="1535832"/>
                  <a:pt x="4271421" y="1576323"/>
                </a:cubicBezTo>
                <a:cubicBezTo>
                  <a:pt x="4333933" y="1616814"/>
                  <a:pt x="4397188" y="1637059"/>
                  <a:pt x="4461187" y="1637059"/>
                </a:cubicBezTo>
                <a:cubicBezTo>
                  <a:pt x="4534123" y="1637059"/>
                  <a:pt x="4601662" y="1613471"/>
                  <a:pt x="4663803" y="1566293"/>
                </a:cubicBezTo>
                <a:cubicBezTo>
                  <a:pt x="4725944" y="1519116"/>
                  <a:pt x="4757014" y="1458751"/>
                  <a:pt x="4757014" y="1385199"/>
                </a:cubicBezTo>
                <a:cubicBezTo>
                  <a:pt x="4757014" y="1325763"/>
                  <a:pt x="4741413" y="1274314"/>
                  <a:pt x="4710208" y="1230851"/>
                </a:cubicBezTo>
                <a:cubicBezTo>
                  <a:pt x="4679004" y="1187389"/>
                  <a:pt x="4639071" y="1154327"/>
                  <a:pt x="4590407" y="1131667"/>
                </a:cubicBezTo>
                <a:cubicBezTo>
                  <a:pt x="4541744" y="1109008"/>
                  <a:pt x="4494752" y="1089134"/>
                  <a:pt x="4449433" y="1072046"/>
                </a:cubicBezTo>
                <a:cubicBezTo>
                  <a:pt x="4404112" y="1054958"/>
                  <a:pt x="4368637" y="1040842"/>
                  <a:pt x="4343006" y="1029698"/>
                </a:cubicBezTo>
                <a:cubicBezTo>
                  <a:pt x="4317373" y="1018553"/>
                  <a:pt x="4294713" y="1003509"/>
                  <a:pt x="4275025" y="984563"/>
                </a:cubicBezTo>
                <a:cubicBezTo>
                  <a:pt x="4255337" y="965618"/>
                  <a:pt x="4245493" y="942029"/>
                  <a:pt x="4245493" y="913797"/>
                </a:cubicBezTo>
                <a:cubicBezTo>
                  <a:pt x="4245493" y="887051"/>
                  <a:pt x="4258459" y="864763"/>
                  <a:pt x="4284393" y="846932"/>
                </a:cubicBezTo>
                <a:cubicBezTo>
                  <a:pt x="4310327" y="829101"/>
                  <a:pt x="4338489" y="820186"/>
                  <a:pt x="4368880" y="820186"/>
                </a:cubicBezTo>
                <a:cubicBezTo>
                  <a:pt x="4414072" y="820186"/>
                  <a:pt x="4452788" y="828544"/>
                  <a:pt x="4485025" y="845260"/>
                </a:cubicBezTo>
                <a:cubicBezTo>
                  <a:pt x="4517261" y="861977"/>
                  <a:pt x="4549868" y="889280"/>
                  <a:pt x="4582842" y="927171"/>
                </a:cubicBezTo>
                <a:cubicBezTo>
                  <a:pt x="4615816" y="965061"/>
                  <a:pt x="4638046" y="999237"/>
                  <a:pt x="4649533" y="1029698"/>
                </a:cubicBezTo>
                <a:cubicBezTo>
                  <a:pt x="4661020" y="1060159"/>
                  <a:pt x="4668614" y="1081704"/>
                  <a:pt x="4672317" y="1094334"/>
                </a:cubicBezTo>
                <a:lnTo>
                  <a:pt x="4692377" y="1094334"/>
                </a:lnTo>
                <a:lnTo>
                  <a:pt x="4692377" y="799012"/>
                </a:lnTo>
                <a:lnTo>
                  <a:pt x="4671203" y="799012"/>
                </a:lnTo>
                <a:cubicBezTo>
                  <a:pt x="4671203" y="825758"/>
                  <a:pt x="4667860" y="848232"/>
                  <a:pt x="4661173" y="866434"/>
                </a:cubicBezTo>
                <a:cubicBezTo>
                  <a:pt x="4654487" y="884637"/>
                  <a:pt x="4640371" y="893738"/>
                  <a:pt x="4618826" y="893738"/>
                </a:cubicBezTo>
                <a:lnTo>
                  <a:pt x="4502925" y="829101"/>
                </a:lnTo>
                <a:cubicBezTo>
                  <a:pt x="4462806" y="809041"/>
                  <a:pt x="4421572" y="799012"/>
                  <a:pt x="4379224" y="79901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9A921D-A026-9FA0-AED8-8BA79303954C}"/>
              </a:ext>
            </a:extLst>
          </p:cNvPr>
          <p:cNvSpPr txBox="1"/>
          <p:nvPr/>
        </p:nvSpPr>
        <p:spPr>
          <a:xfrm>
            <a:off x="2065599" y="758191"/>
            <a:ext cx="69151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Elephant" panose="02020904090505020303" pitchFamily="18" charset="0"/>
              </a:rPr>
              <a:t>DESIGN</a:t>
            </a:r>
          </a:p>
        </p:txBody>
      </p:sp>
      <p:pic>
        <p:nvPicPr>
          <p:cNvPr id="18" name="Picture 17" descr="A drawing of a flower&#10;&#10;Description automatically generated">
            <a:extLst>
              <a:ext uri="{FF2B5EF4-FFF2-40B4-BE49-F238E27FC236}">
                <a16:creationId xmlns:a16="http://schemas.microsoft.com/office/drawing/2014/main" id="{491348E8-1E7D-13FC-2DC3-CC771D5A1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040" y="2369941"/>
            <a:ext cx="9467919" cy="318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11508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F6F7F4-91D0-E193-F0FC-9A3094A99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09"/>
          <a:stretch/>
        </p:blipFill>
        <p:spPr>
          <a:xfrm>
            <a:off x="0" y="-1"/>
            <a:ext cx="12684648" cy="685800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86B2497-9575-71FF-D45B-FD36420AA2C3}"/>
              </a:ext>
            </a:extLst>
          </p:cNvPr>
          <p:cNvSpPr/>
          <p:nvPr/>
        </p:nvSpPr>
        <p:spPr>
          <a:xfrm>
            <a:off x="-402882" y="-1"/>
            <a:ext cx="12594882" cy="6858000"/>
          </a:xfrm>
          <a:custGeom>
            <a:avLst/>
            <a:gdLst>
              <a:gd name="connsiteX0" fmla="*/ 0 w 12594882"/>
              <a:gd name="connsiteY0" fmla="*/ 4755760 h 6858000"/>
              <a:gd name="connsiteX1" fmla="*/ 402884 w 12594882"/>
              <a:gd name="connsiteY1" fmla="*/ 4755760 h 6858000"/>
              <a:gd name="connsiteX2" fmla="*/ 402884 w 12594882"/>
              <a:gd name="connsiteY2" fmla="*/ 6620846 h 6858000"/>
              <a:gd name="connsiteX3" fmla="*/ 0 w 12594882"/>
              <a:gd name="connsiteY3" fmla="*/ 6620846 h 6858000"/>
              <a:gd name="connsiteX4" fmla="*/ 1629171 w 12594882"/>
              <a:gd name="connsiteY4" fmla="*/ 4741807 h 6858000"/>
              <a:gd name="connsiteX5" fmla="*/ 1629171 w 12594882"/>
              <a:gd name="connsiteY5" fmla="*/ 6613138 h 6858000"/>
              <a:gd name="connsiteX6" fmla="*/ 5414362 w 12594882"/>
              <a:gd name="connsiteY6" fmla="*/ 6613138 h 6858000"/>
              <a:gd name="connsiteX7" fmla="*/ 5414362 w 12594882"/>
              <a:gd name="connsiteY7" fmla="*/ 4741807 h 6858000"/>
              <a:gd name="connsiteX8" fmla="*/ 0 w 12594882"/>
              <a:gd name="connsiteY8" fmla="*/ 2496457 h 6858000"/>
              <a:gd name="connsiteX9" fmla="*/ 402884 w 12594882"/>
              <a:gd name="connsiteY9" fmla="*/ 2496457 h 6858000"/>
              <a:gd name="connsiteX10" fmla="*/ 402884 w 12594882"/>
              <a:gd name="connsiteY10" fmla="*/ 4361543 h 6858000"/>
              <a:gd name="connsiteX11" fmla="*/ 0 w 12594882"/>
              <a:gd name="connsiteY11" fmla="*/ 4361543 h 6858000"/>
              <a:gd name="connsiteX12" fmla="*/ 1629170 w 12594882"/>
              <a:gd name="connsiteY12" fmla="*/ 2493335 h 6858000"/>
              <a:gd name="connsiteX13" fmla="*/ 1629170 w 12594882"/>
              <a:gd name="connsiteY13" fmla="*/ 4364666 h 6858000"/>
              <a:gd name="connsiteX14" fmla="*/ 5414360 w 12594882"/>
              <a:gd name="connsiteY14" fmla="*/ 4364666 h 6858000"/>
              <a:gd name="connsiteX15" fmla="*/ 5414360 w 12594882"/>
              <a:gd name="connsiteY15" fmla="*/ 2493335 h 6858000"/>
              <a:gd name="connsiteX16" fmla="*/ 1629172 w 12594882"/>
              <a:gd name="connsiteY16" fmla="*/ 244864 h 6858000"/>
              <a:gd name="connsiteX17" fmla="*/ 1629172 w 12594882"/>
              <a:gd name="connsiteY17" fmla="*/ 2116195 h 6858000"/>
              <a:gd name="connsiteX18" fmla="*/ 5414362 w 12594882"/>
              <a:gd name="connsiteY18" fmla="*/ 2116195 h 6858000"/>
              <a:gd name="connsiteX19" fmla="*/ 5414362 w 12594882"/>
              <a:gd name="connsiteY19" fmla="*/ 244864 h 6858000"/>
              <a:gd name="connsiteX20" fmla="*/ 2 w 12594882"/>
              <a:gd name="connsiteY20" fmla="*/ 237156 h 6858000"/>
              <a:gd name="connsiteX21" fmla="*/ 402884 w 12594882"/>
              <a:gd name="connsiteY21" fmla="*/ 237156 h 6858000"/>
              <a:gd name="connsiteX22" fmla="*/ 402884 w 12594882"/>
              <a:gd name="connsiteY22" fmla="*/ 2102242 h 6858000"/>
              <a:gd name="connsiteX23" fmla="*/ 2 w 12594882"/>
              <a:gd name="connsiteY23" fmla="*/ 2102242 h 6858000"/>
              <a:gd name="connsiteX24" fmla="*/ 402884 w 12594882"/>
              <a:gd name="connsiteY24" fmla="*/ 0 h 6858000"/>
              <a:gd name="connsiteX25" fmla="*/ 12594882 w 12594882"/>
              <a:gd name="connsiteY25" fmla="*/ 0 h 6858000"/>
              <a:gd name="connsiteX26" fmla="*/ 12594882 w 12594882"/>
              <a:gd name="connsiteY26" fmla="*/ 6858000 h 6858000"/>
              <a:gd name="connsiteX27" fmla="*/ 402884 w 12594882"/>
              <a:gd name="connsiteY27" fmla="*/ 6858000 h 6858000"/>
              <a:gd name="connsiteX28" fmla="*/ 402884 w 12594882"/>
              <a:gd name="connsiteY28" fmla="*/ 6620846 h 6858000"/>
              <a:gd name="connsiteX29" fmla="*/ 1440541 w 12594882"/>
              <a:gd name="connsiteY29" fmla="*/ 6620846 h 6858000"/>
              <a:gd name="connsiteX30" fmla="*/ 1440541 w 12594882"/>
              <a:gd name="connsiteY30" fmla="*/ 4755760 h 6858000"/>
              <a:gd name="connsiteX31" fmla="*/ 402884 w 12594882"/>
              <a:gd name="connsiteY31" fmla="*/ 4755760 h 6858000"/>
              <a:gd name="connsiteX32" fmla="*/ 402884 w 12594882"/>
              <a:gd name="connsiteY32" fmla="*/ 4361543 h 6858000"/>
              <a:gd name="connsiteX33" fmla="*/ 1440541 w 12594882"/>
              <a:gd name="connsiteY33" fmla="*/ 4361543 h 6858000"/>
              <a:gd name="connsiteX34" fmla="*/ 1440541 w 12594882"/>
              <a:gd name="connsiteY34" fmla="*/ 2496457 h 6858000"/>
              <a:gd name="connsiteX35" fmla="*/ 402884 w 12594882"/>
              <a:gd name="connsiteY35" fmla="*/ 2496457 h 6858000"/>
              <a:gd name="connsiteX36" fmla="*/ 402884 w 12594882"/>
              <a:gd name="connsiteY36" fmla="*/ 2102242 h 6858000"/>
              <a:gd name="connsiteX37" fmla="*/ 1440543 w 12594882"/>
              <a:gd name="connsiteY37" fmla="*/ 2102242 h 6858000"/>
              <a:gd name="connsiteX38" fmla="*/ 1440543 w 12594882"/>
              <a:gd name="connsiteY38" fmla="*/ 237156 h 6858000"/>
              <a:gd name="connsiteX39" fmla="*/ 402884 w 12594882"/>
              <a:gd name="connsiteY39" fmla="*/ 23715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2594882" h="6858000">
                <a:moveTo>
                  <a:pt x="0" y="4755760"/>
                </a:moveTo>
                <a:lnTo>
                  <a:pt x="402884" y="4755760"/>
                </a:lnTo>
                <a:lnTo>
                  <a:pt x="402884" y="6620846"/>
                </a:lnTo>
                <a:lnTo>
                  <a:pt x="0" y="6620846"/>
                </a:lnTo>
                <a:close/>
                <a:moveTo>
                  <a:pt x="1629171" y="4741807"/>
                </a:moveTo>
                <a:lnTo>
                  <a:pt x="1629171" y="6613138"/>
                </a:lnTo>
                <a:lnTo>
                  <a:pt x="5414362" y="6613138"/>
                </a:lnTo>
                <a:lnTo>
                  <a:pt x="5414362" y="4741807"/>
                </a:lnTo>
                <a:close/>
                <a:moveTo>
                  <a:pt x="0" y="2496457"/>
                </a:moveTo>
                <a:lnTo>
                  <a:pt x="402884" y="2496457"/>
                </a:lnTo>
                <a:lnTo>
                  <a:pt x="402884" y="4361543"/>
                </a:lnTo>
                <a:lnTo>
                  <a:pt x="0" y="4361543"/>
                </a:lnTo>
                <a:close/>
                <a:moveTo>
                  <a:pt x="1629170" y="2493335"/>
                </a:moveTo>
                <a:lnTo>
                  <a:pt x="1629170" y="4364666"/>
                </a:lnTo>
                <a:lnTo>
                  <a:pt x="5414360" y="4364666"/>
                </a:lnTo>
                <a:lnTo>
                  <a:pt x="5414360" y="2493335"/>
                </a:lnTo>
                <a:close/>
                <a:moveTo>
                  <a:pt x="1629172" y="244864"/>
                </a:moveTo>
                <a:lnTo>
                  <a:pt x="1629172" y="2116195"/>
                </a:lnTo>
                <a:lnTo>
                  <a:pt x="5414362" y="2116195"/>
                </a:lnTo>
                <a:lnTo>
                  <a:pt x="5414362" y="244864"/>
                </a:lnTo>
                <a:close/>
                <a:moveTo>
                  <a:pt x="2" y="237156"/>
                </a:moveTo>
                <a:lnTo>
                  <a:pt x="402884" y="237156"/>
                </a:lnTo>
                <a:lnTo>
                  <a:pt x="402884" y="2102242"/>
                </a:lnTo>
                <a:lnTo>
                  <a:pt x="2" y="2102242"/>
                </a:lnTo>
                <a:close/>
                <a:moveTo>
                  <a:pt x="402884" y="0"/>
                </a:moveTo>
                <a:lnTo>
                  <a:pt x="12594882" y="0"/>
                </a:lnTo>
                <a:lnTo>
                  <a:pt x="12594882" y="6858000"/>
                </a:lnTo>
                <a:lnTo>
                  <a:pt x="402884" y="6858000"/>
                </a:lnTo>
                <a:lnTo>
                  <a:pt x="402884" y="6620846"/>
                </a:lnTo>
                <a:lnTo>
                  <a:pt x="1440541" y="6620846"/>
                </a:lnTo>
                <a:lnTo>
                  <a:pt x="1440541" y="4755760"/>
                </a:lnTo>
                <a:lnTo>
                  <a:pt x="402884" y="4755760"/>
                </a:lnTo>
                <a:lnTo>
                  <a:pt x="402884" y="4361543"/>
                </a:lnTo>
                <a:lnTo>
                  <a:pt x="1440541" y="4361543"/>
                </a:lnTo>
                <a:lnTo>
                  <a:pt x="1440541" y="2496457"/>
                </a:lnTo>
                <a:lnTo>
                  <a:pt x="402884" y="2496457"/>
                </a:lnTo>
                <a:lnTo>
                  <a:pt x="402884" y="2102242"/>
                </a:lnTo>
                <a:lnTo>
                  <a:pt x="1440543" y="2102242"/>
                </a:lnTo>
                <a:lnTo>
                  <a:pt x="1440543" y="237156"/>
                </a:lnTo>
                <a:lnTo>
                  <a:pt x="402884" y="23715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drawing of a flower&#10;&#10;Description automatically generated">
            <a:extLst>
              <a:ext uri="{FF2B5EF4-FFF2-40B4-BE49-F238E27FC236}">
                <a16:creationId xmlns:a16="http://schemas.microsoft.com/office/drawing/2014/main" id="{88AC0B02-CE6B-7010-C56D-88E62EAFF4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91" r="32743"/>
          <a:stretch/>
        </p:blipFill>
        <p:spPr>
          <a:xfrm>
            <a:off x="5733361" y="802199"/>
            <a:ext cx="5232351" cy="52536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F6AE515-F8FC-CABC-1CC7-92D8AAED3DF6}"/>
              </a:ext>
            </a:extLst>
          </p:cNvPr>
          <p:cNvSpPr/>
          <p:nvPr/>
        </p:nvSpPr>
        <p:spPr>
          <a:xfrm>
            <a:off x="1596571" y="428171"/>
            <a:ext cx="3018971" cy="15094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089E61-B00B-504D-93C7-CEFD214A6F74}"/>
              </a:ext>
            </a:extLst>
          </p:cNvPr>
          <p:cNvSpPr/>
          <p:nvPr/>
        </p:nvSpPr>
        <p:spPr>
          <a:xfrm>
            <a:off x="1596570" y="2708729"/>
            <a:ext cx="3018971" cy="15094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2.) Connect curves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E5B6A3-5F84-E6A2-B582-9498014BF80A}"/>
              </a:ext>
            </a:extLst>
          </p:cNvPr>
          <p:cNvSpPr/>
          <p:nvPr/>
        </p:nvSpPr>
        <p:spPr>
          <a:xfrm>
            <a:off x="1596570" y="4989287"/>
            <a:ext cx="3018971" cy="1509485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40EB43-3EC0-8ACC-77BB-60BA82374F89}"/>
              </a:ext>
            </a:extLst>
          </p:cNvPr>
          <p:cNvSpPr txBox="1"/>
          <p:nvPr/>
        </p:nvSpPr>
        <p:spPr>
          <a:xfrm>
            <a:off x="1970312" y="985032"/>
            <a:ext cx="2271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1.) Hand draw curves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2C9175-A454-DC24-E5B5-CAFE53CFCBE9}"/>
              </a:ext>
            </a:extLst>
          </p:cNvPr>
          <p:cNvSpPr txBox="1"/>
          <p:nvPr/>
        </p:nvSpPr>
        <p:spPr>
          <a:xfrm flipH="1">
            <a:off x="2250800" y="5617028"/>
            <a:ext cx="1710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3.) Duplicate</a:t>
            </a:r>
          </a:p>
        </p:txBody>
      </p:sp>
    </p:spTree>
    <p:extLst>
      <p:ext uri="{BB962C8B-B14F-4D97-AF65-F5344CB8AC3E}">
        <p14:creationId xmlns:p14="http://schemas.microsoft.com/office/powerpoint/2010/main" val="271265292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562AD17-7027-4464-01FF-5361944C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91" r="3884" b="14618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2C305F4-2CFE-7585-12C7-6F0C00FAC246}"/>
              </a:ext>
            </a:extLst>
          </p:cNvPr>
          <p:cNvSpPr/>
          <p:nvPr/>
        </p:nvSpPr>
        <p:spPr>
          <a:xfrm>
            <a:off x="2" y="0"/>
            <a:ext cx="12191999" cy="6858000"/>
          </a:xfrm>
          <a:custGeom>
            <a:avLst/>
            <a:gdLst>
              <a:gd name="connsiteX0" fmla="*/ 4884056 w 12191999"/>
              <a:gd name="connsiteY0" fmla="*/ 2496458 h 6858000"/>
              <a:gd name="connsiteX1" fmla="*/ 4884056 w 12191999"/>
              <a:gd name="connsiteY1" fmla="*/ 4361543 h 6858000"/>
              <a:gd name="connsiteX2" fmla="*/ 12191998 w 12191999"/>
              <a:gd name="connsiteY2" fmla="*/ 4361543 h 6858000"/>
              <a:gd name="connsiteX3" fmla="*/ 12191998 w 12191999"/>
              <a:gd name="connsiteY3" fmla="*/ 2496458 h 6858000"/>
              <a:gd name="connsiteX4" fmla="*/ 0 w 12191999"/>
              <a:gd name="connsiteY4" fmla="*/ 0 h 6858000"/>
              <a:gd name="connsiteX5" fmla="*/ 12191999 w 12191999"/>
              <a:gd name="connsiteY5" fmla="*/ 0 h 6858000"/>
              <a:gd name="connsiteX6" fmla="*/ 12191999 w 12191999"/>
              <a:gd name="connsiteY6" fmla="*/ 237155 h 6858000"/>
              <a:gd name="connsiteX7" fmla="*/ 7104742 w 12191999"/>
              <a:gd name="connsiteY7" fmla="*/ 237155 h 6858000"/>
              <a:gd name="connsiteX8" fmla="*/ 7104742 w 12191999"/>
              <a:gd name="connsiteY8" fmla="*/ 2102241 h 6858000"/>
              <a:gd name="connsiteX9" fmla="*/ 12191999 w 12191999"/>
              <a:gd name="connsiteY9" fmla="*/ 2102241 h 6858000"/>
              <a:gd name="connsiteX10" fmla="*/ 12191999 w 12191999"/>
              <a:gd name="connsiteY10" fmla="*/ 4755759 h 6858000"/>
              <a:gd name="connsiteX11" fmla="*/ 230861 w 12191999"/>
              <a:gd name="connsiteY11" fmla="*/ 4755759 h 6858000"/>
              <a:gd name="connsiteX12" fmla="*/ 230861 w 12191999"/>
              <a:gd name="connsiteY12" fmla="*/ 6620845 h 6858000"/>
              <a:gd name="connsiteX13" fmla="*/ 12191999 w 12191999"/>
              <a:gd name="connsiteY13" fmla="*/ 6620845 h 6858000"/>
              <a:gd name="connsiteX14" fmla="*/ 12191999 w 12191999"/>
              <a:gd name="connsiteY14" fmla="*/ 6858000 h 6858000"/>
              <a:gd name="connsiteX15" fmla="*/ 0 w 12191999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1999" h="6858000">
                <a:moveTo>
                  <a:pt x="4884056" y="2496458"/>
                </a:moveTo>
                <a:lnTo>
                  <a:pt x="4884056" y="4361543"/>
                </a:lnTo>
                <a:lnTo>
                  <a:pt x="12191998" y="4361543"/>
                </a:lnTo>
                <a:lnTo>
                  <a:pt x="12191998" y="2496458"/>
                </a:ln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237155"/>
                </a:lnTo>
                <a:lnTo>
                  <a:pt x="7104742" y="237155"/>
                </a:lnTo>
                <a:lnTo>
                  <a:pt x="7104742" y="2102241"/>
                </a:lnTo>
                <a:lnTo>
                  <a:pt x="12191999" y="2102241"/>
                </a:lnTo>
                <a:lnTo>
                  <a:pt x="12191999" y="4755759"/>
                </a:lnTo>
                <a:lnTo>
                  <a:pt x="230861" y="4755759"/>
                </a:lnTo>
                <a:lnTo>
                  <a:pt x="230861" y="6620845"/>
                </a:lnTo>
                <a:lnTo>
                  <a:pt x="12191999" y="6620845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A transparent object with a curved shape&#10;&#10;Description automatically generated">
            <a:extLst>
              <a:ext uri="{FF2B5EF4-FFF2-40B4-BE49-F238E27FC236}">
                <a16:creationId xmlns:a16="http://schemas.microsoft.com/office/drawing/2014/main" id="{1DAD10EC-0220-3691-60FE-18FAE9914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87" y="766925"/>
            <a:ext cx="2721427" cy="31538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5C4735D-217C-3ACF-EDCD-9A1E520AA4D9}"/>
              </a:ext>
            </a:extLst>
          </p:cNvPr>
          <p:cNvSpPr/>
          <p:nvPr/>
        </p:nvSpPr>
        <p:spPr>
          <a:xfrm>
            <a:off x="7808686" y="515257"/>
            <a:ext cx="4383314" cy="1262743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Created a surface to match measurements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EF82C5-8E7D-D85D-CB41-9EB64ED2E8D2}"/>
              </a:ext>
            </a:extLst>
          </p:cNvPr>
          <p:cNvSpPr/>
          <p:nvPr/>
        </p:nvSpPr>
        <p:spPr>
          <a:xfrm>
            <a:off x="5660571" y="2797628"/>
            <a:ext cx="6531429" cy="1262743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Tiled squares across the surface to get panels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FACF4F-E989-6AE2-FA27-2C465DD091D3}"/>
              </a:ext>
            </a:extLst>
          </p:cNvPr>
          <p:cNvSpPr/>
          <p:nvPr/>
        </p:nvSpPr>
        <p:spPr>
          <a:xfrm>
            <a:off x="979714" y="5134428"/>
            <a:ext cx="11212286" cy="1262743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Created new surfaces from each of the panels that the flower pattern could then get tiled on top of</a:t>
            </a:r>
          </a:p>
        </p:txBody>
      </p:sp>
    </p:spTree>
    <p:extLst>
      <p:ext uri="{BB962C8B-B14F-4D97-AF65-F5344CB8AC3E}">
        <p14:creationId xmlns:p14="http://schemas.microsoft.com/office/powerpoint/2010/main" val="686038405"/>
      </p:ext>
    </p:extLst>
  </p:cSld>
  <p:clrMapOvr>
    <a:masterClrMapping/>
  </p:clrMapOvr>
  <p:transition spd="slow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77AF4E-8351-AAE2-EA5B-154D5E8D7F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3884" b="18909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34B3FC1-D60B-3575-627F-2113F1BB75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09600 w 12192000"/>
              <a:gd name="connsiteY0" fmla="*/ 537029 h 6858000"/>
              <a:gd name="connsiteX1" fmla="*/ 609600 w 12192000"/>
              <a:gd name="connsiteY1" fmla="*/ 6458857 h 6858000"/>
              <a:gd name="connsiteX2" fmla="*/ 11582400 w 12192000"/>
              <a:gd name="connsiteY2" fmla="*/ 6458857 h 6858000"/>
              <a:gd name="connsiteX3" fmla="*/ 11582400 w 12192000"/>
              <a:gd name="connsiteY3" fmla="*/ 537029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609600" y="537029"/>
                </a:moveTo>
                <a:lnTo>
                  <a:pt x="609600" y="6458857"/>
                </a:lnTo>
                <a:lnTo>
                  <a:pt x="11582400" y="6458857"/>
                </a:lnTo>
                <a:lnTo>
                  <a:pt x="11582400" y="537029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31ECA5-0E81-8053-F95E-540FCC42962B}"/>
              </a:ext>
            </a:extLst>
          </p:cNvPr>
          <p:cNvSpPr/>
          <p:nvPr/>
        </p:nvSpPr>
        <p:spPr>
          <a:xfrm>
            <a:off x="1302657" y="725713"/>
            <a:ext cx="9586685" cy="540657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een and black curved shapes&#10;&#10;Description automatically generated with medium confidence">
            <a:extLst>
              <a:ext uri="{FF2B5EF4-FFF2-40B4-BE49-F238E27FC236}">
                <a16:creationId xmlns:a16="http://schemas.microsoft.com/office/drawing/2014/main" id="{B956457A-FF92-9E9E-0827-A7D4E371B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11" y="821125"/>
            <a:ext cx="9347578" cy="521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89308"/>
      </p:ext>
    </p:extLst>
  </p:cSld>
  <p:clrMapOvr>
    <a:masterClrMapping/>
  </p:clrMapOvr>
  <p:transition spd="slow">
    <p:push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669A1B-7F43-402F-9686-318BEDCCA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84" b="18909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6028D3C-527F-DA96-AAED-BF1A26020C59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custGeom>
            <a:avLst/>
            <a:gdLst>
              <a:gd name="connsiteX0" fmla="*/ 8193314 w 12192000"/>
              <a:gd name="connsiteY0" fmla="*/ 373834 h 6858000"/>
              <a:gd name="connsiteX1" fmla="*/ 8193314 w 12192000"/>
              <a:gd name="connsiteY1" fmla="*/ 6484166 h 6858000"/>
              <a:gd name="connsiteX2" fmla="*/ 11654971 w 12192000"/>
              <a:gd name="connsiteY2" fmla="*/ 6484166 h 6858000"/>
              <a:gd name="connsiteX3" fmla="*/ 11654971 w 12192000"/>
              <a:gd name="connsiteY3" fmla="*/ 373834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8193314" y="373834"/>
                </a:moveTo>
                <a:lnTo>
                  <a:pt x="8193314" y="6484166"/>
                </a:lnTo>
                <a:lnTo>
                  <a:pt x="11654971" y="6484166"/>
                </a:lnTo>
                <a:lnTo>
                  <a:pt x="11654971" y="373834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black and white drawing of a flower design&#10;&#10;Description automatically generated">
            <a:extLst>
              <a:ext uri="{FF2B5EF4-FFF2-40B4-BE49-F238E27FC236}">
                <a16:creationId xmlns:a16="http://schemas.microsoft.com/office/drawing/2014/main" id="{7FFDF1AA-2EC6-2F9B-023B-D923A54AE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1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1" y="373833"/>
            <a:ext cx="6977114" cy="61103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F8A8EE-B7E0-B317-92BE-D24F44D17F22}"/>
              </a:ext>
            </a:extLst>
          </p:cNvPr>
          <p:cNvSpPr/>
          <p:nvPr/>
        </p:nvSpPr>
        <p:spPr>
          <a:xfrm>
            <a:off x="8694057" y="711200"/>
            <a:ext cx="2619829" cy="9652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Key Steps: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20CBBB-9C35-F5D6-057B-50F41DF62B33}"/>
              </a:ext>
            </a:extLst>
          </p:cNvPr>
          <p:cNvSpPr/>
          <p:nvPr/>
        </p:nvSpPr>
        <p:spPr>
          <a:xfrm>
            <a:off x="8733970" y="1915886"/>
            <a:ext cx="2619829" cy="423091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Get boundaries prior to extruding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Make sure input to solid union are all closed breps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Be patient (even if it looks frozen) </a:t>
            </a:r>
          </a:p>
        </p:txBody>
      </p:sp>
    </p:spTree>
    <p:extLst>
      <p:ext uri="{BB962C8B-B14F-4D97-AF65-F5344CB8AC3E}">
        <p14:creationId xmlns:p14="http://schemas.microsoft.com/office/powerpoint/2010/main" val="1161762316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669A1B-7F43-402F-9686-318BEDCCA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84" b="189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42FFE87-70A5-B5A0-20E9-4BCE373F43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2467140" y="652244"/>
                </a:moveTo>
                <a:cubicBezTo>
                  <a:pt x="2479770" y="652988"/>
                  <a:pt x="2494257" y="653730"/>
                  <a:pt x="2510602" y="654473"/>
                </a:cubicBezTo>
                <a:cubicBezTo>
                  <a:pt x="2526947" y="655216"/>
                  <a:pt x="2545521" y="658560"/>
                  <a:pt x="2566323" y="664503"/>
                </a:cubicBezTo>
                <a:cubicBezTo>
                  <a:pt x="2587126" y="670447"/>
                  <a:pt x="2604957" y="691064"/>
                  <a:pt x="2619816" y="726354"/>
                </a:cubicBezTo>
                <a:cubicBezTo>
                  <a:pt x="2634675" y="761644"/>
                  <a:pt x="2642104" y="797491"/>
                  <a:pt x="2642104" y="833896"/>
                </a:cubicBezTo>
                <a:cubicBezTo>
                  <a:pt x="2642104" y="878473"/>
                  <a:pt x="2634861" y="918964"/>
                  <a:pt x="2620373" y="955368"/>
                </a:cubicBezTo>
                <a:cubicBezTo>
                  <a:pt x="2605886" y="991773"/>
                  <a:pt x="2584526" y="1012204"/>
                  <a:pt x="2556294" y="1016662"/>
                </a:cubicBezTo>
                <a:cubicBezTo>
                  <a:pt x="2542920" y="1018890"/>
                  <a:pt x="2525833" y="1020005"/>
                  <a:pt x="2505030" y="1020005"/>
                </a:cubicBezTo>
                <a:lnTo>
                  <a:pt x="2467140" y="1020005"/>
                </a:lnTo>
                <a:close/>
                <a:moveTo>
                  <a:pt x="1562264" y="652244"/>
                </a:moveTo>
                <a:cubicBezTo>
                  <a:pt x="1572666" y="652244"/>
                  <a:pt x="1588453" y="652430"/>
                  <a:pt x="1609628" y="652802"/>
                </a:cubicBezTo>
                <a:cubicBezTo>
                  <a:pt x="1630802" y="653173"/>
                  <a:pt x="1652719" y="656517"/>
                  <a:pt x="1675379" y="662832"/>
                </a:cubicBezTo>
                <a:cubicBezTo>
                  <a:pt x="1698039" y="669147"/>
                  <a:pt x="1714941" y="692364"/>
                  <a:pt x="1726085" y="732483"/>
                </a:cubicBezTo>
                <a:cubicBezTo>
                  <a:pt x="1737229" y="772602"/>
                  <a:pt x="1742801" y="813836"/>
                  <a:pt x="1742801" y="856184"/>
                </a:cubicBezTo>
                <a:cubicBezTo>
                  <a:pt x="1742801" y="906705"/>
                  <a:pt x="1737044" y="951839"/>
                  <a:pt x="1725528" y="991587"/>
                </a:cubicBezTo>
                <a:cubicBezTo>
                  <a:pt x="1714012" y="1031335"/>
                  <a:pt x="1695438" y="1053623"/>
                  <a:pt x="1669807" y="1058452"/>
                </a:cubicBezTo>
                <a:cubicBezTo>
                  <a:pt x="1644175" y="1063282"/>
                  <a:pt x="1623558" y="1066068"/>
                  <a:pt x="1607956" y="1066811"/>
                </a:cubicBezTo>
                <a:cubicBezTo>
                  <a:pt x="1592354" y="1067554"/>
                  <a:pt x="1577123" y="1068297"/>
                  <a:pt x="1562264" y="1069039"/>
                </a:cubicBezTo>
                <a:close/>
                <a:moveTo>
                  <a:pt x="6140627" y="633299"/>
                </a:moveTo>
                <a:lnTo>
                  <a:pt x="6140627" y="651130"/>
                </a:lnTo>
                <a:lnTo>
                  <a:pt x="6174286" y="651130"/>
                </a:lnTo>
                <a:cubicBezTo>
                  <a:pt x="6189250" y="651130"/>
                  <a:pt x="6204773" y="653730"/>
                  <a:pt x="6220857" y="658931"/>
                </a:cubicBezTo>
                <a:cubicBezTo>
                  <a:pt x="6236940" y="664132"/>
                  <a:pt x="6251715" y="673419"/>
                  <a:pt x="6265181" y="686792"/>
                </a:cubicBezTo>
                <a:cubicBezTo>
                  <a:pt x="6278647" y="700165"/>
                  <a:pt x="6290244" y="714652"/>
                  <a:pt x="6299972" y="730254"/>
                </a:cubicBezTo>
                <a:lnTo>
                  <a:pt x="6302219" y="781518"/>
                </a:lnTo>
                <a:lnTo>
                  <a:pt x="6302219" y="1288581"/>
                </a:lnTo>
                <a:lnTo>
                  <a:pt x="6299972" y="1342074"/>
                </a:lnTo>
                <a:cubicBezTo>
                  <a:pt x="6295479" y="1387394"/>
                  <a:pt x="6278084" y="1412468"/>
                  <a:pt x="6247786" y="1417297"/>
                </a:cubicBezTo>
                <a:cubicBezTo>
                  <a:pt x="6217487" y="1422127"/>
                  <a:pt x="6196354" y="1424913"/>
                  <a:pt x="6184386" y="1425656"/>
                </a:cubicBezTo>
                <a:cubicBezTo>
                  <a:pt x="6172417" y="1426398"/>
                  <a:pt x="6161568" y="1427141"/>
                  <a:pt x="6151841" y="1427884"/>
                </a:cubicBezTo>
                <a:lnTo>
                  <a:pt x="6151841" y="1445715"/>
                </a:lnTo>
                <a:lnTo>
                  <a:pt x="6473840" y="1445715"/>
                </a:lnTo>
                <a:lnTo>
                  <a:pt x="6473840" y="1427884"/>
                </a:lnTo>
                <a:cubicBezTo>
                  <a:pt x="6468639" y="1427141"/>
                  <a:pt x="6458795" y="1426398"/>
                  <a:pt x="6444308" y="1425656"/>
                </a:cubicBezTo>
                <a:cubicBezTo>
                  <a:pt x="6429820" y="1424913"/>
                  <a:pt x="6412361" y="1422869"/>
                  <a:pt x="6391929" y="1419526"/>
                </a:cubicBezTo>
                <a:cubicBezTo>
                  <a:pt x="6371499" y="1416183"/>
                  <a:pt x="6356268" y="1408568"/>
                  <a:pt x="6346238" y="1396680"/>
                </a:cubicBezTo>
                <a:cubicBezTo>
                  <a:pt x="6336208" y="1384793"/>
                  <a:pt x="6330079" y="1366591"/>
                  <a:pt x="6327850" y="1342074"/>
                </a:cubicBezTo>
                <a:lnTo>
                  <a:pt x="6325621" y="1288581"/>
                </a:lnTo>
                <a:lnTo>
                  <a:pt x="6325621" y="768145"/>
                </a:lnTo>
                <a:lnTo>
                  <a:pt x="6330079" y="768145"/>
                </a:lnTo>
                <a:lnTo>
                  <a:pt x="6859431" y="1445715"/>
                </a:lnTo>
                <a:lnTo>
                  <a:pt x="6995391" y="1445715"/>
                </a:lnTo>
                <a:lnTo>
                  <a:pt x="6995391" y="794891"/>
                </a:lnTo>
                <a:lnTo>
                  <a:pt x="6997620" y="741399"/>
                </a:lnTo>
                <a:cubicBezTo>
                  <a:pt x="6999849" y="717624"/>
                  <a:pt x="7006349" y="698865"/>
                  <a:pt x="7017122" y="685120"/>
                </a:cubicBezTo>
                <a:cubicBezTo>
                  <a:pt x="7027895" y="671375"/>
                  <a:pt x="7043683" y="662832"/>
                  <a:pt x="7064485" y="659488"/>
                </a:cubicBezTo>
                <a:cubicBezTo>
                  <a:pt x="7085288" y="656145"/>
                  <a:pt x="7101447" y="654102"/>
                  <a:pt x="7112963" y="653359"/>
                </a:cubicBezTo>
                <a:cubicBezTo>
                  <a:pt x="7124478" y="652616"/>
                  <a:pt x="7135065" y="651873"/>
                  <a:pt x="7144724" y="651130"/>
                </a:cubicBezTo>
                <a:lnTo>
                  <a:pt x="7144724" y="633299"/>
                </a:lnTo>
                <a:lnTo>
                  <a:pt x="6823769" y="633299"/>
                </a:lnTo>
                <a:lnTo>
                  <a:pt x="6823769" y="651130"/>
                </a:lnTo>
                <a:cubicBezTo>
                  <a:pt x="6834171" y="651873"/>
                  <a:pt x="6845501" y="652616"/>
                  <a:pt x="6857759" y="653359"/>
                </a:cubicBezTo>
                <a:cubicBezTo>
                  <a:pt x="6870018" y="654102"/>
                  <a:pt x="6886177" y="656145"/>
                  <a:pt x="6906237" y="659488"/>
                </a:cubicBezTo>
                <a:cubicBezTo>
                  <a:pt x="6926296" y="662832"/>
                  <a:pt x="6941341" y="670633"/>
                  <a:pt x="6951371" y="682891"/>
                </a:cubicBezTo>
                <a:cubicBezTo>
                  <a:pt x="6961401" y="695150"/>
                  <a:pt x="6967530" y="713166"/>
                  <a:pt x="6969759" y="736941"/>
                </a:cubicBezTo>
                <a:lnTo>
                  <a:pt x="6971988" y="790433"/>
                </a:lnTo>
                <a:lnTo>
                  <a:pt x="6971988" y="1145935"/>
                </a:lnTo>
                <a:lnTo>
                  <a:pt x="6967530" y="1145935"/>
                </a:lnTo>
                <a:lnTo>
                  <a:pt x="6566912" y="633299"/>
                </a:lnTo>
                <a:close/>
                <a:moveTo>
                  <a:pt x="5584015" y="633299"/>
                </a:moveTo>
                <a:lnTo>
                  <a:pt x="5584015" y="651130"/>
                </a:lnTo>
                <a:lnTo>
                  <a:pt x="5644194" y="655588"/>
                </a:lnTo>
                <a:cubicBezTo>
                  <a:pt x="5667225" y="658560"/>
                  <a:pt x="5682642" y="664689"/>
                  <a:pt x="5690443" y="673976"/>
                </a:cubicBezTo>
                <a:cubicBezTo>
                  <a:pt x="5698244" y="683263"/>
                  <a:pt x="5703258" y="699793"/>
                  <a:pt x="5705487" y="723568"/>
                </a:cubicBezTo>
                <a:lnTo>
                  <a:pt x="5707716" y="774831"/>
                </a:lnTo>
                <a:lnTo>
                  <a:pt x="5707716" y="1304183"/>
                </a:lnTo>
                <a:lnTo>
                  <a:pt x="5705487" y="1355447"/>
                </a:lnTo>
                <a:cubicBezTo>
                  <a:pt x="5703258" y="1378478"/>
                  <a:pt x="5697872" y="1394823"/>
                  <a:pt x="5689328" y="1404481"/>
                </a:cubicBezTo>
                <a:cubicBezTo>
                  <a:pt x="5680784" y="1414140"/>
                  <a:pt x="5666296" y="1420269"/>
                  <a:pt x="5645865" y="1422869"/>
                </a:cubicBezTo>
                <a:cubicBezTo>
                  <a:pt x="5625434" y="1425470"/>
                  <a:pt x="5610762" y="1426956"/>
                  <a:pt x="5601846" y="1427327"/>
                </a:cubicBezTo>
                <a:cubicBezTo>
                  <a:pt x="5592930" y="1427699"/>
                  <a:pt x="5585872" y="1427884"/>
                  <a:pt x="5580672" y="1427884"/>
                </a:cubicBezTo>
                <a:lnTo>
                  <a:pt x="5580672" y="1445715"/>
                </a:lnTo>
                <a:lnTo>
                  <a:pt x="6105565" y="1445715"/>
                </a:lnTo>
                <a:lnTo>
                  <a:pt x="6105565" y="1427884"/>
                </a:lnTo>
                <a:lnTo>
                  <a:pt x="6047615" y="1424541"/>
                </a:lnTo>
                <a:cubicBezTo>
                  <a:pt x="6024584" y="1421569"/>
                  <a:pt x="6008796" y="1415811"/>
                  <a:pt x="6000252" y="1407267"/>
                </a:cubicBezTo>
                <a:cubicBezTo>
                  <a:pt x="5991708" y="1398724"/>
                  <a:pt x="5986322" y="1382193"/>
                  <a:pt x="5984093" y="1357676"/>
                </a:cubicBezTo>
                <a:lnTo>
                  <a:pt x="5981864" y="1306412"/>
                </a:lnTo>
                <a:lnTo>
                  <a:pt x="5981864" y="772602"/>
                </a:lnTo>
                <a:lnTo>
                  <a:pt x="5984093" y="721339"/>
                </a:lnTo>
                <a:cubicBezTo>
                  <a:pt x="5986322" y="696078"/>
                  <a:pt x="5991337" y="679177"/>
                  <a:pt x="5999138" y="670633"/>
                </a:cubicBezTo>
                <a:cubicBezTo>
                  <a:pt x="6006939" y="662089"/>
                  <a:pt x="6022355" y="656702"/>
                  <a:pt x="6045387" y="654473"/>
                </a:cubicBezTo>
                <a:lnTo>
                  <a:pt x="6105565" y="651130"/>
                </a:lnTo>
                <a:lnTo>
                  <a:pt x="6105565" y="633299"/>
                </a:lnTo>
                <a:close/>
                <a:moveTo>
                  <a:pt x="4657461" y="633299"/>
                </a:moveTo>
                <a:lnTo>
                  <a:pt x="4657461" y="991030"/>
                </a:lnTo>
                <a:lnTo>
                  <a:pt x="4676406" y="991030"/>
                </a:lnTo>
                <a:cubicBezTo>
                  <a:pt x="4696466" y="946453"/>
                  <a:pt x="4721169" y="897232"/>
                  <a:pt x="4750516" y="843368"/>
                </a:cubicBezTo>
                <a:cubicBezTo>
                  <a:pt x="4779862" y="789504"/>
                  <a:pt x="4809022" y="744928"/>
                  <a:pt x="4837997" y="709637"/>
                </a:cubicBezTo>
                <a:cubicBezTo>
                  <a:pt x="4866973" y="674347"/>
                  <a:pt x="4893347" y="656702"/>
                  <a:pt x="4917122" y="656702"/>
                </a:cubicBezTo>
                <a:lnTo>
                  <a:pt x="4960584" y="654473"/>
                </a:lnTo>
                <a:lnTo>
                  <a:pt x="4960584" y="1306412"/>
                </a:lnTo>
                <a:lnTo>
                  <a:pt x="4958355" y="1357676"/>
                </a:lnTo>
                <a:cubicBezTo>
                  <a:pt x="4956127" y="1382193"/>
                  <a:pt x="4950926" y="1398909"/>
                  <a:pt x="4942753" y="1407825"/>
                </a:cubicBezTo>
                <a:cubicBezTo>
                  <a:pt x="4934581" y="1416740"/>
                  <a:pt x="4919351" y="1422312"/>
                  <a:pt x="4897062" y="1424541"/>
                </a:cubicBezTo>
                <a:lnTo>
                  <a:pt x="4823511" y="1427884"/>
                </a:lnTo>
                <a:lnTo>
                  <a:pt x="4823511" y="1445715"/>
                </a:lnTo>
                <a:lnTo>
                  <a:pt x="5368464" y="1445715"/>
                </a:lnTo>
                <a:lnTo>
                  <a:pt x="5368464" y="1427884"/>
                </a:lnTo>
                <a:cubicBezTo>
                  <a:pt x="5358063" y="1427141"/>
                  <a:pt x="5346175" y="1426398"/>
                  <a:pt x="5332802" y="1425656"/>
                </a:cubicBezTo>
                <a:cubicBezTo>
                  <a:pt x="5319429" y="1424913"/>
                  <a:pt x="5304570" y="1423612"/>
                  <a:pt x="5288225" y="1421755"/>
                </a:cubicBezTo>
                <a:cubicBezTo>
                  <a:pt x="5271881" y="1419898"/>
                  <a:pt x="5259807" y="1414326"/>
                  <a:pt x="5252007" y="1405039"/>
                </a:cubicBezTo>
                <a:cubicBezTo>
                  <a:pt x="5244206" y="1395752"/>
                  <a:pt x="5239191" y="1379221"/>
                  <a:pt x="5236962" y="1355447"/>
                </a:cubicBezTo>
                <a:lnTo>
                  <a:pt x="5234733" y="1304183"/>
                </a:lnTo>
                <a:lnTo>
                  <a:pt x="5234733" y="654473"/>
                </a:lnTo>
                <a:lnTo>
                  <a:pt x="5279310" y="656702"/>
                </a:lnTo>
                <a:cubicBezTo>
                  <a:pt x="5302342" y="656702"/>
                  <a:pt x="5329088" y="675647"/>
                  <a:pt x="5359548" y="713538"/>
                </a:cubicBezTo>
                <a:cubicBezTo>
                  <a:pt x="5390010" y="751428"/>
                  <a:pt x="5419170" y="795820"/>
                  <a:pt x="5447031" y="846712"/>
                </a:cubicBezTo>
                <a:cubicBezTo>
                  <a:pt x="5474891" y="897604"/>
                  <a:pt x="5498852" y="945710"/>
                  <a:pt x="5518911" y="991030"/>
                </a:cubicBezTo>
                <a:lnTo>
                  <a:pt x="5537856" y="991030"/>
                </a:lnTo>
                <a:lnTo>
                  <a:pt x="5537856" y="633299"/>
                </a:lnTo>
                <a:close/>
                <a:moveTo>
                  <a:pt x="3645077" y="633299"/>
                </a:moveTo>
                <a:lnTo>
                  <a:pt x="3645077" y="651130"/>
                </a:lnTo>
                <a:lnTo>
                  <a:pt x="3678736" y="651130"/>
                </a:lnTo>
                <a:cubicBezTo>
                  <a:pt x="3693700" y="651130"/>
                  <a:pt x="3709223" y="653730"/>
                  <a:pt x="3725307" y="658931"/>
                </a:cubicBezTo>
                <a:cubicBezTo>
                  <a:pt x="3741391" y="664132"/>
                  <a:pt x="3756166" y="673419"/>
                  <a:pt x="3769632" y="686792"/>
                </a:cubicBezTo>
                <a:cubicBezTo>
                  <a:pt x="3783098" y="700165"/>
                  <a:pt x="3794695" y="714652"/>
                  <a:pt x="3804423" y="730254"/>
                </a:cubicBezTo>
                <a:lnTo>
                  <a:pt x="3806669" y="781518"/>
                </a:lnTo>
                <a:lnTo>
                  <a:pt x="3806669" y="1288581"/>
                </a:lnTo>
                <a:lnTo>
                  <a:pt x="3804423" y="1342074"/>
                </a:lnTo>
                <a:cubicBezTo>
                  <a:pt x="3799930" y="1387394"/>
                  <a:pt x="3782535" y="1412468"/>
                  <a:pt x="3752237" y="1417297"/>
                </a:cubicBezTo>
                <a:cubicBezTo>
                  <a:pt x="3721938" y="1422127"/>
                  <a:pt x="3700804" y="1424913"/>
                  <a:pt x="3688836" y="1425656"/>
                </a:cubicBezTo>
                <a:cubicBezTo>
                  <a:pt x="3676868" y="1426398"/>
                  <a:pt x="3666020" y="1427141"/>
                  <a:pt x="3656291" y="1427884"/>
                </a:cubicBezTo>
                <a:lnTo>
                  <a:pt x="3656291" y="1445715"/>
                </a:lnTo>
                <a:lnTo>
                  <a:pt x="3978290" y="1445715"/>
                </a:lnTo>
                <a:lnTo>
                  <a:pt x="3978290" y="1427884"/>
                </a:lnTo>
                <a:cubicBezTo>
                  <a:pt x="3973090" y="1427141"/>
                  <a:pt x="3963246" y="1426398"/>
                  <a:pt x="3948758" y="1425656"/>
                </a:cubicBezTo>
                <a:cubicBezTo>
                  <a:pt x="3934270" y="1424913"/>
                  <a:pt x="3916811" y="1422869"/>
                  <a:pt x="3896380" y="1419526"/>
                </a:cubicBezTo>
                <a:cubicBezTo>
                  <a:pt x="3875949" y="1416183"/>
                  <a:pt x="3860719" y="1408568"/>
                  <a:pt x="3850689" y="1396680"/>
                </a:cubicBezTo>
                <a:cubicBezTo>
                  <a:pt x="3840659" y="1384793"/>
                  <a:pt x="3834529" y="1366591"/>
                  <a:pt x="3832301" y="1342074"/>
                </a:cubicBezTo>
                <a:lnTo>
                  <a:pt x="3830072" y="1288581"/>
                </a:lnTo>
                <a:lnTo>
                  <a:pt x="3830072" y="768145"/>
                </a:lnTo>
                <a:lnTo>
                  <a:pt x="3834529" y="768145"/>
                </a:lnTo>
                <a:lnTo>
                  <a:pt x="4363881" y="1445715"/>
                </a:lnTo>
                <a:lnTo>
                  <a:pt x="4499842" y="1445715"/>
                </a:lnTo>
                <a:lnTo>
                  <a:pt x="4499842" y="794891"/>
                </a:lnTo>
                <a:lnTo>
                  <a:pt x="4502070" y="741399"/>
                </a:lnTo>
                <a:cubicBezTo>
                  <a:pt x="4504299" y="717624"/>
                  <a:pt x="4510800" y="698865"/>
                  <a:pt x="4521572" y="685120"/>
                </a:cubicBezTo>
                <a:cubicBezTo>
                  <a:pt x="4532346" y="671375"/>
                  <a:pt x="4548133" y="662832"/>
                  <a:pt x="4568935" y="659488"/>
                </a:cubicBezTo>
                <a:cubicBezTo>
                  <a:pt x="4589738" y="656145"/>
                  <a:pt x="4605897" y="654102"/>
                  <a:pt x="4617413" y="653359"/>
                </a:cubicBezTo>
                <a:cubicBezTo>
                  <a:pt x="4628928" y="652616"/>
                  <a:pt x="4639516" y="651873"/>
                  <a:pt x="4649175" y="651130"/>
                </a:cubicBezTo>
                <a:lnTo>
                  <a:pt x="4649175" y="633299"/>
                </a:lnTo>
                <a:lnTo>
                  <a:pt x="4328220" y="633299"/>
                </a:lnTo>
                <a:lnTo>
                  <a:pt x="4328220" y="651130"/>
                </a:lnTo>
                <a:cubicBezTo>
                  <a:pt x="4338622" y="651873"/>
                  <a:pt x="4349951" y="652616"/>
                  <a:pt x="4362210" y="653359"/>
                </a:cubicBezTo>
                <a:cubicBezTo>
                  <a:pt x="4374469" y="654102"/>
                  <a:pt x="4390627" y="656145"/>
                  <a:pt x="4410687" y="659488"/>
                </a:cubicBezTo>
                <a:cubicBezTo>
                  <a:pt x="4430747" y="662832"/>
                  <a:pt x="4445791" y="670633"/>
                  <a:pt x="4455821" y="682891"/>
                </a:cubicBezTo>
                <a:cubicBezTo>
                  <a:pt x="4465851" y="695150"/>
                  <a:pt x="4471980" y="713166"/>
                  <a:pt x="4474209" y="736941"/>
                </a:cubicBezTo>
                <a:lnTo>
                  <a:pt x="4476438" y="790433"/>
                </a:lnTo>
                <a:lnTo>
                  <a:pt x="4476438" y="1145935"/>
                </a:lnTo>
                <a:lnTo>
                  <a:pt x="4471980" y="1145935"/>
                </a:lnTo>
                <a:lnTo>
                  <a:pt x="4071362" y="633299"/>
                </a:lnTo>
                <a:close/>
                <a:moveTo>
                  <a:pt x="3088465" y="633299"/>
                </a:moveTo>
                <a:lnTo>
                  <a:pt x="3088465" y="651130"/>
                </a:lnTo>
                <a:lnTo>
                  <a:pt x="3148644" y="655588"/>
                </a:lnTo>
                <a:cubicBezTo>
                  <a:pt x="3171675" y="658560"/>
                  <a:pt x="3187092" y="664689"/>
                  <a:pt x="3194893" y="673976"/>
                </a:cubicBezTo>
                <a:cubicBezTo>
                  <a:pt x="3202694" y="683263"/>
                  <a:pt x="3207708" y="699793"/>
                  <a:pt x="3209937" y="723568"/>
                </a:cubicBezTo>
                <a:lnTo>
                  <a:pt x="3212166" y="774831"/>
                </a:lnTo>
                <a:lnTo>
                  <a:pt x="3212166" y="1304183"/>
                </a:lnTo>
                <a:lnTo>
                  <a:pt x="3209937" y="1355447"/>
                </a:lnTo>
                <a:cubicBezTo>
                  <a:pt x="3207708" y="1378478"/>
                  <a:pt x="3202322" y="1394823"/>
                  <a:pt x="3193778" y="1404481"/>
                </a:cubicBezTo>
                <a:cubicBezTo>
                  <a:pt x="3185234" y="1414140"/>
                  <a:pt x="3170747" y="1420269"/>
                  <a:pt x="3150316" y="1422869"/>
                </a:cubicBezTo>
                <a:cubicBezTo>
                  <a:pt x="3129884" y="1425470"/>
                  <a:pt x="3115211" y="1426956"/>
                  <a:pt x="3106296" y="1427327"/>
                </a:cubicBezTo>
                <a:cubicBezTo>
                  <a:pt x="3097380" y="1427699"/>
                  <a:pt x="3090322" y="1427884"/>
                  <a:pt x="3085122" y="1427884"/>
                </a:cubicBezTo>
                <a:lnTo>
                  <a:pt x="3085122" y="1445715"/>
                </a:lnTo>
                <a:lnTo>
                  <a:pt x="3610016" y="1445715"/>
                </a:lnTo>
                <a:lnTo>
                  <a:pt x="3610016" y="1427884"/>
                </a:lnTo>
                <a:lnTo>
                  <a:pt x="3552065" y="1424541"/>
                </a:lnTo>
                <a:cubicBezTo>
                  <a:pt x="3529034" y="1421569"/>
                  <a:pt x="3513246" y="1415811"/>
                  <a:pt x="3504703" y="1407267"/>
                </a:cubicBezTo>
                <a:cubicBezTo>
                  <a:pt x="3496159" y="1398724"/>
                  <a:pt x="3490772" y="1382193"/>
                  <a:pt x="3488543" y="1357676"/>
                </a:cubicBezTo>
                <a:lnTo>
                  <a:pt x="3486314" y="1306412"/>
                </a:lnTo>
                <a:lnTo>
                  <a:pt x="3486314" y="772602"/>
                </a:lnTo>
                <a:lnTo>
                  <a:pt x="3488543" y="721339"/>
                </a:lnTo>
                <a:cubicBezTo>
                  <a:pt x="3490772" y="696078"/>
                  <a:pt x="3495787" y="679177"/>
                  <a:pt x="3503588" y="670633"/>
                </a:cubicBezTo>
                <a:cubicBezTo>
                  <a:pt x="3511389" y="662089"/>
                  <a:pt x="3526806" y="656702"/>
                  <a:pt x="3549836" y="654473"/>
                </a:cubicBezTo>
                <a:lnTo>
                  <a:pt x="3610016" y="651130"/>
                </a:lnTo>
                <a:lnTo>
                  <a:pt x="3610016" y="633299"/>
                </a:lnTo>
                <a:close/>
                <a:moveTo>
                  <a:pt x="2558523" y="632185"/>
                </a:moveTo>
                <a:lnTo>
                  <a:pt x="2060374" y="633299"/>
                </a:lnTo>
                <a:lnTo>
                  <a:pt x="2060374" y="651130"/>
                </a:lnTo>
                <a:cubicBezTo>
                  <a:pt x="2070776" y="651873"/>
                  <a:pt x="2081920" y="652430"/>
                  <a:pt x="2093807" y="652802"/>
                </a:cubicBezTo>
                <a:cubicBezTo>
                  <a:pt x="2105694" y="653173"/>
                  <a:pt x="2119810" y="654473"/>
                  <a:pt x="2136155" y="656702"/>
                </a:cubicBezTo>
                <a:cubicBezTo>
                  <a:pt x="2152500" y="658931"/>
                  <a:pt x="2165130" y="664875"/>
                  <a:pt x="2174046" y="674533"/>
                </a:cubicBezTo>
                <a:cubicBezTo>
                  <a:pt x="2182961" y="684191"/>
                  <a:pt x="2188533" y="700908"/>
                  <a:pt x="2190762" y="724682"/>
                </a:cubicBezTo>
                <a:lnTo>
                  <a:pt x="2192991" y="775946"/>
                </a:lnTo>
                <a:lnTo>
                  <a:pt x="2192991" y="1304183"/>
                </a:lnTo>
                <a:lnTo>
                  <a:pt x="2190762" y="1355447"/>
                </a:lnTo>
                <a:cubicBezTo>
                  <a:pt x="2188533" y="1379221"/>
                  <a:pt x="2183147" y="1395752"/>
                  <a:pt x="2174603" y="1405039"/>
                </a:cubicBezTo>
                <a:cubicBezTo>
                  <a:pt x="2166059" y="1414326"/>
                  <a:pt x="2154358" y="1419898"/>
                  <a:pt x="2139499" y="1421755"/>
                </a:cubicBezTo>
                <a:cubicBezTo>
                  <a:pt x="2124640" y="1423612"/>
                  <a:pt x="2109038" y="1425656"/>
                  <a:pt x="2092693" y="1427884"/>
                </a:cubicBezTo>
                <a:lnTo>
                  <a:pt x="2058146" y="1427884"/>
                </a:lnTo>
                <a:lnTo>
                  <a:pt x="2058146" y="1445715"/>
                </a:lnTo>
                <a:lnTo>
                  <a:pt x="2593070" y="1445715"/>
                </a:lnTo>
                <a:lnTo>
                  <a:pt x="2593070" y="1427884"/>
                </a:lnTo>
                <a:lnTo>
                  <a:pt x="2536234" y="1423427"/>
                </a:lnTo>
                <a:cubicBezTo>
                  <a:pt x="2513203" y="1420455"/>
                  <a:pt x="2496857" y="1413768"/>
                  <a:pt x="2487199" y="1403367"/>
                </a:cubicBezTo>
                <a:cubicBezTo>
                  <a:pt x="2477541" y="1392966"/>
                  <a:pt x="2471597" y="1375878"/>
                  <a:pt x="2469368" y="1352103"/>
                </a:cubicBezTo>
                <a:lnTo>
                  <a:pt x="2467140" y="1300840"/>
                </a:lnTo>
                <a:lnTo>
                  <a:pt x="2467140" y="1040064"/>
                </a:lnTo>
                <a:cubicBezTo>
                  <a:pt x="2482742" y="1040064"/>
                  <a:pt x="2498344" y="1040436"/>
                  <a:pt x="2513945" y="1041179"/>
                </a:cubicBezTo>
                <a:cubicBezTo>
                  <a:pt x="2529547" y="1041922"/>
                  <a:pt x="2544035" y="1045834"/>
                  <a:pt x="2557408" y="1052915"/>
                </a:cubicBezTo>
                <a:cubicBezTo>
                  <a:pt x="2570781" y="1059996"/>
                  <a:pt x="2581554" y="1085135"/>
                  <a:pt x="2589726" y="1128330"/>
                </a:cubicBezTo>
                <a:cubicBezTo>
                  <a:pt x="2594927" y="1167068"/>
                  <a:pt x="2601799" y="1214559"/>
                  <a:pt x="2610343" y="1270803"/>
                </a:cubicBezTo>
                <a:cubicBezTo>
                  <a:pt x="2618887" y="1327046"/>
                  <a:pt x="2641176" y="1372488"/>
                  <a:pt x="2677209" y="1407128"/>
                </a:cubicBezTo>
                <a:cubicBezTo>
                  <a:pt x="2713242" y="1441768"/>
                  <a:pt x="2761348" y="1459088"/>
                  <a:pt x="2821527" y="1459088"/>
                </a:cubicBezTo>
                <a:cubicBezTo>
                  <a:pt x="2860160" y="1459088"/>
                  <a:pt x="2896008" y="1451844"/>
                  <a:pt x="2929069" y="1437357"/>
                </a:cubicBezTo>
                <a:cubicBezTo>
                  <a:pt x="2962130" y="1422869"/>
                  <a:pt x="2987576" y="1403924"/>
                  <a:pt x="3005407" y="1380521"/>
                </a:cubicBezTo>
                <a:cubicBezTo>
                  <a:pt x="3023238" y="1357118"/>
                  <a:pt x="3034382" y="1334644"/>
                  <a:pt x="3038840" y="1313099"/>
                </a:cubicBezTo>
                <a:cubicBezTo>
                  <a:pt x="3043297" y="1291553"/>
                  <a:pt x="3045526" y="1262578"/>
                  <a:pt x="3045526" y="1226173"/>
                </a:cubicBezTo>
                <a:lnTo>
                  <a:pt x="3027696" y="1226173"/>
                </a:lnTo>
                <a:cubicBezTo>
                  <a:pt x="3027696" y="1258120"/>
                  <a:pt x="3024538" y="1286538"/>
                  <a:pt x="3018223" y="1311427"/>
                </a:cubicBezTo>
                <a:cubicBezTo>
                  <a:pt x="3011908" y="1336316"/>
                  <a:pt x="2999092" y="1348760"/>
                  <a:pt x="2979775" y="1348760"/>
                </a:cubicBezTo>
                <a:cubicBezTo>
                  <a:pt x="2964916" y="1348760"/>
                  <a:pt x="2953400" y="1341862"/>
                  <a:pt x="2945228" y="1328065"/>
                </a:cubicBezTo>
                <a:cubicBezTo>
                  <a:pt x="2937056" y="1314268"/>
                  <a:pt x="2927769" y="1290781"/>
                  <a:pt x="2917367" y="1257604"/>
                </a:cubicBezTo>
                <a:cubicBezTo>
                  <a:pt x="2906966" y="1224426"/>
                  <a:pt x="2893407" y="1193858"/>
                  <a:pt x="2876691" y="1165899"/>
                </a:cubicBezTo>
                <a:cubicBezTo>
                  <a:pt x="2859975" y="1137939"/>
                  <a:pt x="2841215" y="1116876"/>
                  <a:pt x="2820412" y="1102707"/>
                </a:cubicBezTo>
                <a:cubicBezTo>
                  <a:pt x="2799610" y="1088539"/>
                  <a:pt x="2776393" y="1077726"/>
                  <a:pt x="2750761" y="1070267"/>
                </a:cubicBezTo>
                <a:cubicBezTo>
                  <a:pt x="2725129" y="1062809"/>
                  <a:pt x="2693368" y="1054981"/>
                  <a:pt x="2655478" y="1046786"/>
                </a:cubicBezTo>
                <a:lnTo>
                  <a:pt x="2655478" y="1038950"/>
                </a:lnTo>
                <a:cubicBezTo>
                  <a:pt x="2717885" y="1038950"/>
                  <a:pt x="2763391" y="1033749"/>
                  <a:pt x="2791995" y="1023348"/>
                </a:cubicBezTo>
                <a:cubicBezTo>
                  <a:pt x="2820598" y="1012947"/>
                  <a:pt x="2844558" y="998459"/>
                  <a:pt x="2863875" y="979886"/>
                </a:cubicBezTo>
                <a:cubicBezTo>
                  <a:pt x="2883192" y="961312"/>
                  <a:pt x="2897493" y="939023"/>
                  <a:pt x="2906780" y="913020"/>
                </a:cubicBezTo>
                <a:cubicBezTo>
                  <a:pt x="2916067" y="887017"/>
                  <a:pt x="2920711" y="861013"/>
                  <a:pt x="2920711" y="835010"/>
                </a:cubicBezTo>
                <a:cubicBezTo>
                  <a:pt x="2920711" y="800092"/>
                  <a:pt x="2912724" y="769445"/>
                  <a:pt x="2896750" y="743070"/>
                </a:cubicBezTo>
                <a:cubicBezTo>
                  <a:pt x="2880777" y="716695"/>
                  <a:pt x="2859231" y="694593"/>
                  <a:pt x="2832114" y="676762"/>
                </a:cubicBezTo>
                <a:cubicBezTo>
                  <a:pt x="2804996" y="658931"/>
                  <a:pt x="2769892" y="647044"/>
                  <a:pt x="2726801" y="641100"/>
                </a:cubicBezTo>
                <a:cubicBezTo>
                  <a:pt x="2683710" y="635157"/>
                  <a:pt x="2627617" y="632185"/>
                  <a:pt x="2558523" y="632185"/>
                </a:cubicBezTo>
                <a:close/>
                <a:moveTo>
                  <a:pt x="1673707" y="632185"/>
                </a:moveTo>
                <a:lnTo>
                  <a:pt x="1153271" y="633299"/>
                </a:lnTo>
                <a:lnTo>
                  <a:pt x="1153271" y="651130"/>
                </a:lnTo>
                <a:cubicBezTo>
                  <a:pt x="1163672" y="651873"/>
                  <a:pt x="1175373" y="652430"/>
                  <a:pt x="1188375" y="652802"/>
                </a:cubicBezTo>
                <a:cubicBezTo>
                  <a:pt x="1201377" y="653173"/>
                  <a:pt x="1215864" y="654473"/>
                  <a:pt x="1231837" y="656702"/>
                </a:cubicBezTo>
                <a:cubicBezTo>
                  <a:pt x="1247811" y="658931"/>
                  <a:pt x="1260255" y="664875"/>
                  <a:pt x="1269171" y="674533"/>
                </a:cubicBezTo>
                <a:cubicBezTo>
                  <a:pt x="1278086" y="684191"/>
                  <a:pt x="1283658" y="700908"/>
                  <a:pt x="1285887" y="724682"/>
                </a:cubicBezTo>
                <a:lnTo>
                  <a:pt x="1288116" y="775946"/>
                </a:lnTo>
                <a:lnTo>
                  <a:pt x="1288116" y="1304183"/>
                </a:lnTo>
                <a:lnTo>
                  <a:pt x="1285887" y="1355447"/>
                </a:lnTo>
                <a:cubicBezTo>
                  <a:pt x="1283658" y="1379221"/>
                  <a:pt x="1278272" y="1395752"/>
                  <a:pt x="1269728" y="1405039"/>
                </a:cubicBezTo>
                <a:cubicBezTo>
                  <a:pt x="1261184" y="1414326"/>
                  <a:pt x="1249482" y="1419898"/>
                  <a:pt x="1234624" y="1421755"/>
                </a:cubicBezTo>
                <a:cubicBezTo>
                  <a:pt x="1219765" y="1423612"/>
                  <a:pt x="1204534" y="1425656"/>
                  <a:pt x="1188932" y="1427884"/>
                </a:cubicBezTo>
                <a:lnTo>
                  <a:pt x="1154385" y="1427884"/>
                </a:lnTo>
                <a:lnTo>
                  <a:pt x="1154385" y="1445715"/>
                </a:lnTo>
                <a:lnTo>
                  <a:pt x="1698225" y="1445715"/>
                </a:lnTo>
                <a:lnTo>
                  <a:pt x="1698225" y="1427884"/>
                </a:lnTo>
                <a:cubicBezTo>
                  <a:pt x="1692281" y="1427141"/>
                  <a:pt x="1681508" y="1426584"/>
                  <a:pt x="1665906" y="1426213"/>
                </a:cubicBezTo>
                <a:cubicBezTo>
                  <a:pt x="1650304" y="1425841"/>
                  <a:pt x="1634331" y="1424541"/>
                  <a:pt x="1617986" y="1422312"/>
                </a:cubicBezTo>
                <a:cubicBezTo>
                  <a:pt x="1601641" y="1420083"/>
                  <a:pt x="1589196" y="1414326"/>
                  <a:pt x="1580652" y="1405039"/>
                </a:cubicBezTo>
                <a:cubicBezTo>
                  <a:pt x="1572109" y="1395752"/>
                  <a:pt x="1566722" y="1379221"/>
                  <a:pt x="1564493" y="1355447"/>
                </a:cubicBezTo>
                <a:lnTo>
                  <a:pt x="1562264" y="1304183"/>
                </a:lnTo>
                <a:lnTo>
                  <a:pt x="1562264" y="1090214"/>
                </a:lnTo>
                <a:cubicBezTo>
                  <a:pt x="1582324" y="1089471"/>
                  <a:pt x="1607213" y="1088913"/>
                  <a:pt x="1636931" y="1088542"/>
                </a:cubicBezTo>
                <a:cubicBezTo>
                  <a:pt x="1666649" y="1088170"/>
                  <a:pt x="1705654" y="1087985"/>
                  <a:pt x="1753946" y="1087985"/>
                </a:cubicBezTo>
                <a:cubicBezTo>
                  <a:pt x="1804466" y="1087985"/>
                  <a:pt x="1845700" y="1083156"/>
                  <a:pt x="1877647" y="1073497"/>
                </a:cubicBezTo>
                <a:cubicBezTo>
                  <a:pt x="1909594" y="1063839"/>
                  <a:pt x="1936340" y="1049166"/>
                  <a:pt x="1957885" y="1029477"/>
                </a:cubicBezTo>
                <a:cubicBezTo>
                  <a:pt x="1979431" y="1009789"/>
                  <a:pt x="1995404" y="984715"/>
                  <a:pt x="2005806" y="954254"/>
                </a:cubicBezTo>
                <a:cubicBezTo>
                  <a:pt x="2016207" y="923793"/>
                  <a:pt x="2021408" y="891846"/>
                  <a:pt x="2021408" y="858413"/>
                </a:cubicBezTo>
                <a:cubicBezTo>
                  <a:pt x="2021408" y="822751"/>
                  <a:pt x="2013607" y="789504"/>
                  <a:pt x="1998005" y="758672"/>
                </a:cubicBezTo>
                <a:cubicBezTo>
                  <a:pt x="1982403" y="727840"/>
                  <a:pt x="1954728" y="699050"/>
                  <a:pt x="1914980" y="672304"/>
                </a:cubicBezTo>
                <a:cubicBezTo>
                  <a:pt x="1875232" y="645558"/>
                  <a:pt x="1794808" y="632185"/>
                  <a:pt x="1673707" y="632185"/>
                </a:cubicBezTo>
                <a:close/>
                <a:moveTo>
                  <a:pt x="7637785" y="621041"/>
                </a:moveTo>
                <a:cubicBezTo>
                  <a:pt x="7509998" y="621041"/>
                  <a:pt x="7404870" y="659302"/>
                  <a:pt x="7322403" y="735826"/>
                </a:cubicBezTo>
                <a:cubicBezTo>
                  <a:pt x="7239936" y="812350"/>
                  <a:pt x="7198702" y="913763"/>
                  <a:pt x="7198702" y="1040064"/>
                </a:cubicBezTo>
                <a:cubicBezTo>
                  <a:pt x="7198702" y="1160422"/>
                  <a:pt x="7236221" y="1260349"/>
                  <a:pt x="7311259" y="1339845"/>
                </a:cubicBezTo>
                <a:cubicBezTo>
                  <a:pt x="7386297" y="1419340"/>
                  <a:pt x="7478794" y="1459088"/>
                  <a:pt x="7588751" y="1459088"/>
                </a:cubicBezTo>
                <a:cubicBezTo>
                  <a:pt x="7668247" y="1459088"/>
                  <a:pt x="7732140" y="1443115"/>
                  <a:pt x="7780432" y="1411168"/>
                </a:cubicBezTo>
                <a:cubicBezTo>
                  <a:pt x="7828724" y="1379221"/>
                  <a:pt x="7865871" y="1363248"/>
                  <a:pt x="7891874" y="1363248"/>
                </a:cubicBezTo>
                <a:cubicBezTo>
                  <a:pt x="7920849" y="1363248"/>
                  <a:pt x="7947410" y="1372163"/>
                  <a:pt x="7971556" y="1389994"/>
                </a:cubicBezTo>
                <a:cubicBezTo>
                  <a:pt x="7995701" y="1407825"/>
                  <a:pt x="8012604" y="1427513"/>
                  <a:pt x="8022262" y="1449058"/>
                </a:cubicBezTo>
                <a:lnTo>
                  <a:pt x="8038978" y="1449058"/>
                </a:lnTo>
                <a:lnTo>
                  <a:pt x="8036750" y="1348760"/>
                </a:lnTo>
                <a:lnTo>
                  <a:pt x="8036750" y="1202770"/>
                </a:lnTo>
                <a:lnTo>
                  <a:pt x="8038978" y="1150393"/>
                </a:lnTo>
                <a:cubicBezTo>
                  <a:pt x="8041207" y="1125132"/>
                  <a:pt x="8046222" y="1108230"/>
                  <a:pt x="8054023" y="1099686"/>
                </a:cubicBezTo>
                <a:cubicBezTo>
                  <a:pt x="8061824" y="1091142"/>
                  <a:pt x="8077240" y="1085756"/>
                  <a:pt x="8100272" y="1083527"/>
                </a:cubicBezTo>
                <a:lnTo>
                  <a:pt x="8151535" y="1080184"/>
                </a:lnTo>
                <a:lnTo>
                  <a:pt x="8151535" y="1062353"/>
                </a:lnTo>
                <a:lnTo>
                  <a:pt x="7629985" y="1062353"/>
                </a:lnTo>
                <a:lnTo>
                  <a:pt x="7629985" y="1080184"/>
                </a:lnTo>
                <a:cubicBezTo>
                  <a:pt x="7641129" y="1080927"/>
                  <a:pt x="7653387" y="1081484"/>
                  <a:pt x="7666761" y="1081855"/>
                </a:cubicBezTo>
                <a:cubicBezTo>
                  <a:pt x="7680134" y="1082227"/>
                  <a:pt x="7694993" y="1083527"/>
                  <a:pt x="7711338" y="1085756"/>
                </a:cubicBezTo>
                <a:cubicBezTo>
                  <a:pt x="7727682" y="1087985"/>
                  <a:pt x="7739755" y="1093557"/>
                  <a:pt x="7747557" y="1102472"/>
                </a:cubicBezTo>
                <a:cubicBezTo>
                  <a:pt x="7755357" y="1111388"/>
                  <a:pt x="7760372" y="1128104"/>
                  <a:pt x="7762601" y="1152621"/>
                </a:cubicBezTo>
                <a:cubicBezTo>
                  <a:pt x="7764830" y="1163766"/>
                  <a:pt x="7765944" y="1185311"/>
                  <a:pt x="7765944" y="1217258"/>
                </a:cubicBezTo>
                <a:lnTo>
                  <a:pt x="7765944" y="1260721"/>
                </a:lnTo>
                <a:cubicBezTo>
                  <a:pt x="7765944" y="1288210"/>
                  <a:pt x="7765573" y="1311241"/>
                  <a:pt x="7764830" y="1329815"/>
                </a:cubicBezTo>
                <a:cubicBezTo>
                  <a:pt x="7764087" y="1348389"/>
                  <a:pt x="7761859" y="1364548"/>
                  <a:pt x="7758144" y="1378292"/>
                </a:cubicBezTo>
                <a:cubicBezTo>
                  <a:pt x="7754429" y="1392037"/>
                  <a:pt x="7745142" y="1404481"/>
                  <a:pt x="7730283" y="1415626"/>
                </a:cubicBezTo>
                <a:cubicBezTo>
                  <a:pt x="7715424" y="1426770"/>
                  <a:pt x="7693878" y="1432342"/>
                  <a:pt x="7665646" y="1432342"/>
                </a:cubicBezTo>
                <a:cubicBezTo>
                  <a:pt x="7608439" y="1432342"/>
                  <a:pt x="7568320" y="1393523"/>
                  <a:pt x="7545288" y="1315885"/>
                </a:cubicBezTo>
                <a:cubicBezTo>
                  <a:pt x="7522257" y="1238246"/>
                  <a:pt x="7510741" y="1140734"/>
                  <a:pt x="7510741" y="1023348"/>
                </a:cubicBezTo>
                <a:cubicBezTo>
                  <a:pt x="7510741" y="925279"/>
                  <a:pt x="7526343" y="839282"/>
                  <a:pt x="7557547" y="765359"/>
                </a:cubicBezTo>
                <a:cubicBezTo>
                  <a:pt x="7588751" y="691435"/>
                  <a:pt x="7636299" y="654473"/>
                  <a:pt x="7700193" y="654473"/>
                </a:cubicBezTo>
                <a:cubicBezTo>
                  <a:pt x="7780432" y="654473"/>
                  <a:pt x="7846368" y="686420"/>
                  <a:pt x="7898004" y="750314"/>
                </a:cubicBezTo>
                <a:cubicBezTo>
                  <a:pt x="7949639" y="814208"/>
                  <a:pt x="7986601" y="892217"/>
                  <a:pt x="8008889" y="984343"/>
                </a:cubicBezTo>
                <a:lnTo>
                  <a:pt x="8027834" y="984343"/>
                </a:lnTo>
                <a:lnTo>
                  <a:pt x="8027834" y="624384"/>
                </a:lnTo>
                <a:lnTo>
                  <a:pt x="8005546" y="624384"/>
                </a:lnTo>
                <a:cubicBezTo>
                  <a:pt x="7998859" y="654102"/>
                  <a:pt x="7991801" y="676948"/>
                  <a:pt x="7984372" y="692921"/>
                </a:cubicBezTo>
                <a:cubicBezTo>
                  <a:pt x="7976943" y="708894"/>
                  <a:pt x="7962455" y="716881"/>
                  <a:pt x="7940909" y="716881"/>
                </a:cubicBezTo>
                <a:cubicBezTo>
                  <a:pt x="7933480" y="715395"/>
                  <a:pt x="7898561" y="699050"/>
                  <a:pt x="7836153" y="667846"/>
                </a:cubicBezTo>
                <a:cubicBezTo>
                  <a:pt x="7773746" y="636643"/>
                  <a:pt x="7707623" y="621041"/>
                  <a:pt x="7637785" y="62104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24FB82-2374-16DD-8041-54F4213120D4}"/>
              </a:ext>
            </a:extLst>
          </p:cNvPr>
          <p:cNvSpPr txBox="1"/>
          <p:nvPr/>
        </p:nvSpPr>
        <p:spPr>
          <a:xfrm>
            <a:off x="1180227" y="496935"/>
            <a:ext cx="76517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Elephant" panose="02020904090505020303" pitchFamily="18" charset="0"/>
              </a:rPr>
              <a:t>PRINTING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710FFD-7BC9-13A5-90A4-9A4E580812FA}"/>
              </a:ext>
            </a:extLst>
          </p:cNvPr>
          <p:cNvSpPr txBox="1"/>
          <p:nvPr/>
        </p:nvSpPr>
        <p:spPr>
          <a:xfrm>
            <a:off x="8853449" y="5926947"/>
            <a:ext cx="283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…this took days.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24B1B9-9D16-E14F-DFC8-3434D3F77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719" y="1943483"/>
            <a:ext cx="3395761" cy="45066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1B0CD1-860E-C58C-F6C5-3269C21DE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6884" y="1943483"/>
            <a:ext cx="3395761" cy="450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8480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669A1B-7F43-402F-9686-318BEDCCA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84" b="18909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458B2E4-50E1-1619-B6A0-C0CB7AD3A29B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3685851" y="5458465"/>
                </a:moveTo>
                <a:lnTo>
                  <a:pt x="3699225" y="5458465"/>
                </a:lnTo>
                <a:cubicBezTo>
                  <a:pt x="3714827" y="5458465"/>
                  <a:pt x="3733586" y="5459208"/>
                  <a:pt x="3755503" y="5460694"/>
                </a:cubicBezTo>
                <a:cubicBezTo>
                  <a:pt x="3777420" y="5462180"/>
                  <a:pt x="3793579" y="5465152"/>
                  <a:pt x="3803981" y="5469610"/>
                </a:cubicBezTo>
                <a:cubicBezTo>
                  <a:pt x="3853015" y="5488926"/>
                  <a:pt x="3889234" y="5536661"/>
                  <a:pt x="3912637" y="5612813"/>
                </a:cubicBezTo>
                <a:cubicBezTo>
                  <a:pt x="3936040" y="5688966"/>
                  <a:pt x="3947741" y="5775334"/>
                  <a:pt x="3947741" y="5871917"/>
                </a:cubicBezTo>
                <a:cubicBezTo>
                  <a:pt x="3947741" y="5941011"/>
                  <a:pt x="3938269" y="6008434"/>
                  <a:pt x="3919323" y="6074185"/>
                </a:cubicBezTo>
                <a:cubicBezTo>
                  <a:pt x="3900378" y="6139936"/>
                  <a:pt x="3880690" y="6180427"/>
                  <a:pt x="3860259" y="6195658"/>
                </a:cubicBezTo>
                <a:cubicBezTo>
                  <a:pt x="3839828" y="6210888"/>
                  <a:pt x="3817911" y="6220361"/>
                  <a:pt x="3794508" y="6224075"/>
                </a:cubicBezTo>
                <a:cubicBezTo>
                  <a:pt x="3771105" y="6227790"/>
                  <a:pt x="3745288" y="6229647"/>
                  <a:pt x="3717055" y="6229647"/>
                </a:cubicBezTo>
                <a:cubicBezTo>
                  <a:pt x="3710369" y="6229647"/>
                  <a:pt x="3704797" y="6229462"/>
                  <a:pt x="3700339" y="6229090"/>
                </a:cubicBezTo>
                <a:cubicBezTo>
                  <a:pt x="3695881" y="6228719"/>
                  <a:pt x="3691052" y="6228533"/>
                  <a:pt x="3685851" y="6228533"/>
                </a:cubicBezTo>
                <a:close/>
                <a:moveTo>
                  <a:pt x="1657027" y="5456237"/>
                </a:moveTo>
                <a:cubicBezTo>
                  <a:pt x="1669657" y="5456980"/>
                  <a:pt x="1684145" y="5457722"/>
                  <a:pt x="1700489" y="5458465"/>
                </a:cubicBezTo>
                <a:cubicBezTo>
                  <a:pt x="1716834" y="5459208"/>
                  <a:pt x="1735408" y="5462552"/>
                  <a:pt x="1756211" y="5468495"/>
                </a:cubicBezTo>
                <a:cubicBezTo>
                  <a:pt x="1777013" y="5474439"/>
                  <a:pt x="1794844" y="5495056"/>
                  <a:pt x="1809703" y="5530346"/>
                </a:cubicBezTo>
                <a:cubicBezTo>
                  <a:pt x="1824562" y="5565636"/>
                  <a:pt x="1831991" y="5601483"/>
                  <a:pt x="1831991" y="5637888"/>
                </a:cubicBezTo>
                <a:cubicBezTo>
                  <a:pt x="1831991" y="5682465"/>
                  <a:pt x="1824748" y="5722956"/>
                  <a:pt x="1810260" y="5759360"/>
                </a:cubicBezTo>
                <a:cubicBezTo>
                  <a:pt x="1795773" y="5795765"/>
                  <a:pt x="1774413" y="5816196"/>
                  <a:pt x="1746181" y="5820654"/>
                </a:cubicBezTo>
                <a:cubicBezTo>
                  <a:pt x="1732807" y="5822882"/>
                  <a:pt x="1715720" y="5823997"/>
                  <a:pt x="1694917" y="5823997"/>
                </a:cubicBezTo>
                <a:lnTo>
                  <a:pt x="1657027" y="5823997"/>
                </a:lnTo>
                <a:close/>
                <a:moveTo>
                  <a:pt x="752152" y="5456237"/>
                </a:moveTo>
                <a:cubicBezTo>
                  <a:pt x="762553" y="5456237"/>
                  <a:pt x="778341" y="5456422"/>
                  <a:pt x="799515" y="5456794"/>
                </a:cubicBezTo>
                <a:cubicBezTo>
                  <a:pt x="820689" y="5457165"/>
                  <a:pt x="842606" y="5460509"/>
                  <a:pt x="865266" y="5466824"/>
                </a:cubicBezTo>
                <a:cubicBezTo>
                  <a:pt x="887926" y="5473139"/>
                  <a:pt x="904828" y="5496356"/>
                  <a:pt x="915972" y="5536475"/>
                </a:cubicBezTo>
                <a:cubicBezTo>
                  <a:pt x="927116" y="5576595"/>
                  <a:pt x="932688" y="5617828"/>
                  <a:pt x="932688" y="5660176"/>
                </a:cubicBezTo>
                <a:cubicBezTo>
                  <a:pt x="932688" y="5710697"/>
                  <a:pt x="926931" y="5755831"/>
                  <a:pt x="915415" y="5795579"/>
                </a:cubicBezTo>
                <a:cubicBezTo>
                  <a:pt x="903899" y="5835327"/>
                  <a:pt x="885326" y="5857615"/>
                  <a:pt x="859694" y="5862445"/>
                </a:cubicBezTo>
                <a:cubicBezTo>
                  <a:pt x="834062" y="5867274"/>
                  <a:pt x="813445" y="5870060"/>
                  <a:pt x="797843" y="5870803"/>
                </a:cubicBezTo>
                <a:cubicBezTo>
                  <a:pt x="782241" y="5871546"/>
                  <a:pt x="767011" y="5872289"/>
                  <a:pt x="752152" y="5873032"/>
                </a:cubicBezTo>
                <a:close/>
                <a:moveTo>
                  <a:pt x="2743067" y="5446207"/>
                </a:moveTo>
                <a:cubicBezTo>
                  <a:pt x="2797302" y="5446207"/>
                  <a:pt x="2835565" y="5477411"/>
                  <a:pt x="2857853" y="5539818"/>
                </a:cubicBezTo>
                <a:cubicBezTo>
                  <a:pt x="2871226" y="5579195"/>
                  <a:pt x="2880142" y="5623214"/>
                  <a:pt x="2884599" y="5671878"/>
                </a:cubicBezTo>
                <a:cubicBezTo>
                  <a:pt x="2889057" y="5720541"/>
                  <a:pt x="2891285" y="5777934"/>
                  <a:pt x="2891285" y="5844057"/>
                </a:cubicBezTo>
                <a:cubicBezTo>
                  <a:pt x="2891285" y="5899778"/>
                  <a:pt x="2888871" y="5954199"/>
                  <a:pt x="2884042" y="6007320"/>
                </a:cubicBezTo>
                <a:cubicBezTo>
                  <a:pt x="2879213" y="6060441"/>
                  <a:pt x="2871412" y="6103903"/>
                  <a:pt x="2860639" y="6137707"/>
                </a:cubicBezTo>
                <a:cubicBezTo>
                  <a:pt x="2849866" y="6171512"/>
                  <a:pt x="2834450" y="6197329"/>
                  <a:pt x="2814390" y="6215160"/>
                </a:cubicBezTo>
                <a:cubicBezTo>
                  <a:pt x="2794330" y="6232991"/>
                  <a:pt x="2770556" y="6241906"/>
                  <a:pt x="2743067" y="6241906"/>
                </a:cubicBezTo>
                <a:cubicBezTo>
                  <a:pt x="2688832" y="6241906"/>
                  <a:pt x="2653542" y="6218875"/>
                  <a:pt x="2637197" y="6172812"/>
                </a:cubicBezTo>
                <a:cubicBezTo>
                  <a:pt x="2620852" y="6126749"/>
                  <a:pt x="2609708" y="6079572"/>
                  <a:pt x="2603764" y="6031280"/>
                </a:cubicBezTo>
                <a:cubicBezTo>
                  <a:pt x="2597820" y="5982988"/>
                  <a:pt x="2594849" y="5920580"/>
                  <a:pt x="2594849" y="5844057"/>
                </a:cubicBezTo>
                <a:cubicBezTo>
                  <a:pt x="2594849" y="5788335"/>
                  <a:pt x="2597263" y="5733914"/>
                  <a:pt x="2602092" y="5680793"/>
                </a:cubicBezTo>
                <a:cubicBezTo>
                  <a:pt x="2606922" y="5627672"/>
                  <a:pt x="2614723" y="5584210"/>
                  <a:pt x="2625495" y="5550405"/>
                </a:cubicBezTo>
                <a:cubicBezTo>
                  <a:pt x="2636268" y="5516601"/>
                  <a:pt x="2651684" y="5490784"/>
                  <a:pt x="2671744" y="5472953"/>
                </a:cubicBezTo>
                <a:cubicBezTo>
                  <a:pt x="2691803" y="5455122"/>
                  <a:pt x="2715578" y="5446207"/>
                  <a:pt x="2743067" y="5446207"/>
                </a:cubicBezTo>
                <a:close/>
                <a:moveTo>
                  <a:pt x="6114298" y="5437291"/>
                </a:moveTo>
                <a:lnTo>
                  <a:pt x="6114298" y="5795022"/>
                </a:lnTo>
                <a:lnTo>
                  <a:pt x="6133243" y="5795022"/>
                </a:lnTo>
                <a:cubicBezTo>
                  <a:pt x="6153302" y="5750445"/>
                  <a:pt x="6178006" y="5701224"/>
                  <a:pt x="6207352" y="5647361"/>
                </a:cubicBezTo>
                <a:cubicBezTo>
                  <a:pt x="6236699" y="5593497"/>
                  <a:pt x="6265859" y="5548920"/>
                  <a:pt x="6294834" y="5513629"/>
                </a:cubicBezTo>
                <a:cubicBezTo>
                  <a:pt x="6323809" y="5478339"/>
                  <a:pt x="6350185" y="5460694"/>
                  <a:pt x="6373959" y="5460694"/>
                </a:cubicBezTo>
                <a:lnTo>
                  <a:pt x="6417421" y="5458465"/>
                </a:lnTo>
                <a:lnTo>
                  <a:pt x="6417421" y="6110404"/>
                </a:lnTo>
                <a:lnTo>
                  <a:pt x="6415193" y="6161668"/>
                </a:lnTo>
                <a:cubicBezTo>
                  <a:pt x="6412964" y="6186185"/>
                  <a:pt x="6407763" y="6202901"/>
                  <a:pt x="6399591" y="6211817"/>
                </a:cubicBezTo>
                <a:cubicBezTo>
                  <a:pt x="6391418" y="6220732"/>
                  <a:pt x="6376188" y="6226304"/>
                  <a:pt x="6353899" y="6228533"/>
                </a:cubicBezTo>
                <a:lnTo>
                  <a:pt x="6280347" y="6231876"/>
                </a:lnTo>
                <a:lnTo>
                  <a:pt x="6280347" y="6249707"/>
                </a:lnTo>
                <a:lnTo>
                  <a:pt x="6825301" y="6249707"/>
                </a:lnTo>
                <a:lnTo>
                  <a:pt x="6825301" y="6231876"/>
                </a:lnTo>
                <a:cubicBezTo>
                  <a:pt x="6814900" y="6231133"/>
                  <a:pt x="6803013" y="6230390"/>
                  <a:pt x="6789639" y="6229647"/>
                </a:cubicBezTo>
                <a:cubicBezTo>
                  <a:pt x="6776266" y="6228904"/>
                  <a:pt x="6761407" y="6227604"/>
                  <a:pt x="6745062" y="6225747"/>
                </a:cubicBezTo>
                <a:cubicBezTo>
                  <a:pt x="6728717" y="6223890"/>
                  <a:pt x="6716645" y="6218318"/>
                  <a:pt x="6708844" y="6209031"/>
                </a:cubicBezTo>
                <a:cubicBezTo>
                  <a:pt x="6701043" y="6199744"/>
                  <a:pt x="6696027" y="6183213"/>
                  <a:pt x="6693799" y="6159439"/>
                </a:cubicBezTo>
                <a:lnTo>
                  <a:pt x="6691570" y="6108175"/>
                </a:lnTo>
                <a:lnTo>
                  <a:pt x="6691570" y="5458465"/>
                </a:lnTo>
                <a:lnTo>
                  <a:pt x="6736147" y="5460694"/>
                </a:lnTo>
                <a:cubicBezTo>
                  <a:pt x="6759178" y="5460694"/>
                  <a:pt x="6785925" y="5479640"/>
                  <a:pt x="6816386" y="5517530"/>
                </a:cubicBezTo>
                <a:cubicBezTo>
                  <a:pt x="6846847" y="5555420"/>
                  <a:pt x="6876007" y="5599812"/>
                  <a:pt x="6903868" y="5650704"/>
                </a:cubicBezTo>
                <a:cubicBezTo>
                  <a:pt x="6931729" y="5701596"/>
                  <a:pt x="6955689" y="5749702"/>
                  <a:pt x="6975748" y="5795022"/>
                </a:cubicBezTo>
                <a:lnTo>
                  <a:pt x="6994693" y="5795022"/>
                </a:lnTo>
                <a:lnTo>
                  <a:pt x="6994693" y="5437291"/>
                </a:lnTo>
                <a:close/>
                <a:moveTo>
                  <a:pt x="4326836" y="5437291"/>
                </a:moveTo>
                <a:lnTo>
                  <a:pt x="4326836" y="5455122"/>
                </a:lnTo>
                <a:lnTo>
                  <a:pt x="4373642" y="5459580"/>
                </a:lnTo>
                <a:cubicBezTo>
                  <a:pt x="4396673" y="5462552"/>
                  <a:pt x="4412090" y="5468681"/>
                  <a:pt x="4419891" y="5477968"/>
                </a:cubicBezTo>
                <a:cubicBezTo>
                  <a:pt x="4427692" y="5487255"/>
                  <a:pt x="4432707" y="5503785"/>
                  <a:pt x="4434936" y="5527560"/>
                </a:cubicBezTo>
                <a:lnTo>
                  <a:pt x="4437164" y="5578823"/>
                </a:lnTo>
                <a:lnTo>
                  <a:pt x="4437164" y="6017907"/>
                </a:lnTo>
                <a:cubicBezTo>
                  <a:pt x="4437164" y="6087744"/>
                  <a:pt x="4470597" y="6146066"/>
                  <a:pt x="4537463" y="6192871"/>
                </a:cubicBezTo>
                <a:cubicBezTo>
                  <a:pt x="4604328" y="6239677"/>
                  <a:pt x="4699426" y="6263080"/>
                  <a:pt x="4822756" y="6263080"/>
                </a:cubicBezTo>
                <a:cubicBezTo>
                  <a:pt x="4916367" y="6263080"/>
                  <a:pt x="4985461" y="6242835"/>
                  <a:pt x="5030038" y="6202344"/>
                </a:cubicBezTo>
                <a:cubicBezTo>
                  <a:pt x="5074615" y="6161853"/>
                  <a:pt x="5102476" y="6090344"/>
                  <a:pt x="5113620" y="5987817"/>
                </a:cubicBezTo>
                <a:lnTo>
                  <a:pt x="5115849" y="5932096"/>
                </a:lnTo>
                <a:lnTo>
                  <a:pt x="5115849" y="5601112"/>
                </a:lnTo>
                <a:lnTo>
                  <a:pt x="5118078" y="5547619"/>
                </a:lnTo>
                <a:cubicBezTo>
                  <a:pt x="5120307" y="5523845"/>
                  <a:pt x="5126808" y="5504528"/>
                  <a:pt x="5137580" y="5489669"/>
                </a:cubicBezTo>
                <a:cubicBezTo>
                  <a:pt x="5148354" y="5474810"/>
                  <a:pt x="5163955" y="5465895"/>
                  <a:pt x="5184386" y="5462923"/>
                </a:cubicBezTo>
                <a:cubicBezTo>
                  <a:pt x="5204817" y="5459951"/>
                  <a:pt x="5221162" y="5458094"/>
                  <a:pt x="5233421" y="5457351"/>
                </a:cubicBezTo>
                <a:cubicBezTo>
                  <a:pt x="5245680" y="5456608"/>
                  <a:pt x="5256638" y="5455865"/>
                  <a:pt x="5266296" y="5455122"/>
                </a:cubicBezTo>
                <a:lnTo>
                  <a:pt x="5266296" y="5437291"/>
                </a:lnTo>
                <a:lnTo>
                  <a:pt x="4938656" y="5437291"/>
                </a:lnTo>
                <a:lnTo>
                  <a:pt x="4938656" y="5455122"/>
                </a:lnTo>
                <a:cubicBezTo>
                  <a:pt x="4950543" y="5455865"/>
                  <a:pt x="4963173" y="5456608"/>
                  <a:pt x="4976546" y="5457351"/>
                </a:cubicBezTo>
                <a:cubicBezTo>
                  <a:pt x="4989920" y="5458094"/>
                  <a:pt x="5006635" y="5460137"/>
                  <a:pt x="5026695" y="5463480"/>
                </a:cubicBezTo>
                <a:cubicBezTo>
                  <a:pt x="5046755" y="5466824"/>
                  <a:pt x="5061800" y="5474810"/>
                  <a:pt x="5071829" y="5487441"/>
                </a:cubicBezTo>
                <a:cubicBezTo>
                  <a:pt x="5081859" y="5500071"/>
                  <a:pt x="5087988" y="5518644"/>
                  <a:pt x="5090217" y="5543162"/>
                </a:cubicBezTo>
                <a:lnTo>
                  <a:pt x="5092446" y="5596654"/>
                </a:lnTo>
                <a:lnTo>
                  <a:pt x="5092446" y="5919837"/>
                </a:lnTo>
                <a:lnTo>
                  <a:pt x="5091332" y="5972215"/>
                </a:lnTo>
                <a:cubicBezTo>
                  <a:pt x="5090589" y="6001190"/>
                  <a:pt x="5084831" y="6036109"/>
                  <a:pt x="5074058" y="6076971"/>
                </a:cubicBezTo>
                <a:cubicBezTo>
                  <a:pt x="5063286" y="6117834"/>
                  <a:pt x="5042112" y="6154052"/>
                  <a:pt x="5010536" y="6185628"/>
                </a:cubicBezTo>
                <a:cubicBezTo>
                  <a:pt x="4978961" y="6217203"/>
                  <a:pt x="4931969" y="6232991"/>
                  <a:pt x="4869561" y="6232991"/>
                </a:cubicBezTo>
                <a:cubicBezTo>
                  <a:pt x="4824984" y="6232991"/>
                  <a:pt x="4789880" y="6220175"/>
                  <a:pt x="4764249" y="6194543"/>
                </a:cubicBezTo>
                <a:cubicBezTo>
                  <a:pt x="4738616" y="6168911"/>
                  <a:pt x="4723758" y="6142908"/>
                  <a:pt x="4719671" y="6116533"/>
                </a:cubicBezTo>
                <a:cubicBezTo>
                  <a:pt x="4715585" y="6090159"/>
                  <a:pt x="4713170" y="6070656"/>
                  <a:pt x="4712428" y="6058026"/>
                </a:cubicBezTo>
                <a:cubicBezTo>
                  <a:pt x="4711685" y="6045396"/>
                  <a:pt x="4711314" y="6034623"/>
                  <a:pt x="4711314" y="6025708"/>
                </a:cubicBezTo>
                <a:lnTo>
                  <a:pt x="4711314" y="5578823"/>
                </a:lnTo>
                <a:lnTo>
                  <a:pt x="4713542" y="5527560"/>
                </a:lnTo>
                <a:cubicBezTo>
                  <a:pt x="4715771" y="5502299"/>
                  <a:pt x="4720600" y="5485583"/>
                  <a:pt x="4728030" y="5477411"/>
                </a:cubicBezTo>
                <a:cubicBezTo>
                  <a:pt x="4735459" y="5469238"/>
                  <a:pt x="4748832" y="5463852"/>
                  <a:pt x="4768149" y="5461252"/>
                </a:cubicBezTo>
                <a:cubicBezTo>
                  <a:pt x="4787465" y="5458651"/>
                  <a:pt x="4803253" y="5457165"/>
                  <a:pt x="4815512" y="5456794"/>
                </a:cubicBezTo>
                <a:cubicBezTo>
                  <a:pt x="4827771" y="5456422"/>
                  <a:pt x="4838729" y="5455865"/>
                  <a:pt x="4848387" y="5455122"/>
                </a:cubicBezTo>
                <a:lnTo>
                  <a:pt x="4848387" y="5437291"/>
                </a:lnTo>
                <a:close/>
                <a:moveTo>
                  <a:pt x="1748410" y="5436177"/>
                </a:moveTo>
                <a:lnTo>
                  <a:pt x="1250262" y="5437291"/>
                </a:lnTo>
                <a:lnTo>
                  <a:pt x="1250262" y="5455122"/>
                </a:lnTo>
                <a:cubicBezTo>
                  <a:pt x="1260663" y="5455865"/>
                  <a:pt x="1271807" y="5456422"/>
                  <a:pt x="1283694" y="5456794"/>
                </a:cubicBezTo>
                <a:cubicBezTo>
                  <a:pt x="1295581" y="5457165"/>
                  <a:pt x="1309698" y="5458465"/>
                  <a:pt x="1326042" y="5460694"/>
                </a:cubicBezTo>
                <a:cubicBezTo>
                  <a:pt x="1342387" y="5462923"/>
                  <a:pt x="1355018" y="5468867"/>
                  <a:pt x="1363933" y="5478525"/>
                </a:cubicBezTo>
                <a:cubicBezTo>
                  <a:pt x="1372848" y="5488183"/>
                  <a:pt x="1378420" y="5504900"/>
                  <a:pt x="1380649" y="5528674"/>
                </a:cubicBezTo>
                <a:lnTo>
                  <a:pt x="1382878" y="5579938"/>
                </a:lnTo>
                <a:lnTo>
                  <a:pt x="1382878" y="6108175"/>
                </a:lnTo>
                <a:lnTo>
                  <a:pt x="1380649" y="6159439"/>
                </a:lnTo>
                <a:cubicBezTo>
                  <a:pt x="1378420" y="6183213"/>
                  <a:pt x="1373034" y="6199744"/>
                  <a:pt x="1364490" y="6209031"/>
                </a:cubicBezTo>
                <a:cubicBezTo>
                  <a:pt x="1355946" y="6218318"/>
                  <a:pt x="1344245" y="6223890"/>
                  <a:pt x="1329386" y="6225747"/>
                </a:cubicBezTo>
                <a:cubicBezTo>
                  <a:pt x="1314527" y="6227604"/>
                  <a:pt x="1298925" y="6229647"/>
                  <a:pt x="1282580" y="6231876"/>
                </a:cubicBezTo>
                <a:lnTo>
                  <a:pt x="1248033" y="6231876"/>
                </a:lnTo>
                <a:lnTo>
                  <a:pt x="1248033" y="6249707"/>
                </a:lnTo>
                <a:lnTo>
                  <a:pt x="1782957" y="6249707"/>
                </a:lnTo>
                <a:lnTo>
                  <a:pt x="1782957" y="6231876"/>
                </a:lnTo>
                <a:lnTo>
                  <a:pt x="1726121" y="6227419"/>
                </a:lnTo>
                <a:cubicBezTo>
                  <a:pt x="1703090" y="6224447"/>
                  <a:pt x="1686745" y="6217760"/>
                  <a:pt x="1677086" y="6207359"/>
                </a:cubicBezTo>
                <a:cubicBezTo>
                  <a:pt x="1667428" y="6196958"/>
                  <a:pt x="1661485" y="6179870"/>
                  <a:pt x="1659256" y="6156095"/>
                </a:cubicBezTo>
                <a:lnTo>
                  <a:pt x="1657027" y="6104832"/>
                </a:lnTo>
                <a:lnTo>
                  <a:pt x="1657027" y="5844057"/>
                </a:lnTo>
                <a:cubicBezTo>
                  <a:pt x="1672629" y="5844057"/>
                  <a:pt x="1688231" y="5844428"/>
                  <a:pt x="1703833" y="5845171"/>
                </a:cubicBezTo>
                <a:cubicBezTo>
                  <a:pt x="1719435" y="5845914"/>
                  <a:pt x="1733922" y="5849826"/>
                  <a:pt x="1747295" y="5856907"/>
                </a:cubicBezTo>
                <a:cubicBezTo>
                  <a:pt x="1760668" y="5863988"/>
                  <a:pt x="1771441" y="5889127"/>
                  <a:pt x="1779614" y="5932322"/>
                </a:cubicBezTo>
                <a:cubicBezTo>
                  <a:pt x="1784814" y="5971060"/>
                  <a:pt x="1791687" y="6018551"/>
                  <a:pt x="1800230" y="6074795"/>
                </a:cubicBezTo>
                <a:cubicBezTo>
                  <a:pt x="1808774" y="6131038"/>
                  <a:pt x="1831063" y="6176480"/>
                  <a:pt x="1867096" y="6211120"/>
                </a:cubicBezTo>
                <a:cubicBezTo>
                  <a:pt x="1903129" y="6245760"/>
                  <a:pt x="1951235" y="6263080"/>
                  <a:pt x="2011414" y="6263080"/>
                </a:cubicBezTo>
                <a:cubicBezTo>
                  <a:pt x="2050047" y="6263080"/>
                  <a:pt x="2085895" y="6255836"/>
                  <a:pt x="2118956" y="6241349"/>
                </a:cubicBezTo>
                <a:cubicBezTo>
                  <a:pt x="2152017" y="6226861"/>
                  <a:pt x="2177463" y="6207916"/>
                  <a:pt x="2195294" y="6184513"/>
                </a:cubicBezTo>
                <a:cubicBezTo>
                  <a:pt x="2213125" y="6161110"/>
                  <a:pt x="2224269" y="6138636"/>
                  <a:pt x="2228727" y="6117091"/>
                </a:cubicBezTo>
                <a:cubicBezTo>
                  <a:pt x="2233184" y="6095545"/>
                  <a:pt x="2235413" y="6066570"/>
                  <a:pt x="2235413" y="6030165"/>
                </a:cubicBezTo>
                <a:lnTo>
                  <a:pt x="2217582" y="6030165"/>
                </a:lnTo>
                <a:cubicBezTo>
                  <a:pt x="2217582" y="6062112"/>
                  <a:pt x="2214425" y="6090530"/>
                  <a:pt x="2208110" y="6115419"/>
                </a:cubicBezTo>
                <a:cubicBezTo>
                  <a:pt x="2201795" y="6140308"/>
                  <a:pt x="2188979" y="6152752"/>
                  <a:pt x="2169662" y="6152752"/>
                </a:cubicBezTo>
                <a:cubicBezTo>
                  <a:pt x="2154803" y="6152752"/>
                  <a:pt x="2143288" y="6145854"/>
                  <a:pt x="2135115" y="6132057"/>
                </a:cubicBezTo>
                <a:cubicBezTo>
                  <a:pt x="2126942" y="6118260"/>
                  <a:pt x="2117656" y="6094773"/>
                  <a:pt x="2107254" y="6061596"/>
                </a:cubicBezTo>
                <a:cubicBezTo>
                  <a:pt x="2096853" y="6028418"/>
                  <a:pt x="2083294" y="5997850"/>
                  <a:pt x="2066578" y="5969891"/>
                </a:cubicBezTo>
                <a:cubicBezTo>
                  <a:pt x="2049862" y="5941931"/>
                  <a:pt x="2031102" y="5920868"/>
                  <a:pt x="2010299" y="5906699"/>
                </a:cubicBezTo>
                <a:cubicBezTo>
                  <a:pt x="1989497" y="5892531"/>
                  <a:pt x="1966280" y="5881718"/>
                  <a:pt x="1940648" y="5874259"/>
                </a:cubicBezTo>
                <a:cubicBezTo>
                  <a:pt x="1915016" y="5866801"/>
                  <a:pt x="1883255" y="5858974"/>
                  <a:pt x="1845365" y="5850778"/>
                </a:cubicBezTo>
                <a:lnTo>
                  <a:pt x="1845365" y="5842942"/>
                </a:lnTo>
                <a:cubicBezTo>
                  <a:pt x="1907772" y="5842942"/>
                  <a:pt x="1953278" y="5837741"/>
                  <a:pt x="1981882" y="5827340"/>
                </a:cubicBezTo>
                <a:cubicBezTo>
                  <a:pt x="2010485" y="5816939"/>
                  <a:pt x="2034445" y="5802451"/>
                  <a:pt x="2053762" y="5783878"/>
                </a:cubicBezTo>
                <a:cubicBezTo>
                  <a:pt x="2073079" y="5765304"/>
                  <a:pt x="2087381" y="5743015"/>
                  <a:pt x="2096667" y="5717012"/>
                </a:cubicBezTo>
                <a:cubicBezTo>
                  <a:pt x="2105954" y="5691009"/>
                  <a:pt x="2110598" y="5665006"/>
                  <a:pt x="2110598" y="5639002"/>
                </a:cubicBezTo>
                <a:cubicBezTo>
                  <a:pt x="2110598" y="5604084"/>
                  <a:pt x="2102611" y="5573437"/>
                  <a:pt x="2086638" y="5547062"/>
                </a:cubicBezTo>
                <a:cubicBezTo>
                  <a:pt x="2070664" y="5520687"/>
                  <a:pt x="2049119" y="5498585"/>
                  <a:pt x="2022001" y="5480754"/>
                </a:cubicBezTo>
                <a:cubicBezTo>
                  <a:pt x="1994883" y="5462923"/>
                  <a:pt x="1959779" y="5451036"/>
                  <a:pt x="1916688" y="5445092"/>
                </a:cubicBezTo>
                <a:cubicBezTo>
                  <a:pt x="1873597" y="5439149"/>
                  <a:pt x="1817504" y="5436177"/>
                  <a:pt x="1748410" y="5436177"/>
                </a:cubicBezTo>
                <a:close/>
                <a:moveTo>
                  <a:pt x="863594" y="5436177"/>
                </a:moveTo>
                <a:lnTo>
                  <a:pt x="343158" y="5437291"/>
                </a:lnTo>
                <a:lnTo>
                  <a:pt x="343158" y="5455122"/>
                </a:lnTo>
                <a:cubicBezTo>
                  <a:pt x="353559" y="5455865"/>
                  <a:pt x="365260" y="5456422"/>
                  <a:pt x="378262" y="5456794"/>
                </a:cubicBezTo>
                <a:cubicBezTo>
                  <a:pt x="391264" y="5457165"/>
                  <a:pt x="405751" y="5458465"/>
                  <a:pt x="421725" y="5460694"/>
                </a:cubicBezTo>
                <a:cubicBezTo>
                  <a:pt x="437698" y="5462923"/>
                  <a:pt x="450142" y="5468867"/>
                  <a:pt x="459058" y="5478525"/>
                </a:cubicBezTo>
                <a:cubicBezTo>
                  <a:pt x="467973" y="5488183"/>
                  <a:pt x="473545" y="5504900"/>
                  <a:pt x="475774" y="5528674"/>
                </a:cubicBezTo>
                <a:lnTo>
                  <a:pt x="478003" y="5579938"/>
                </a:lnTo>
                <a:lnTo>
                  <a:pt x="478003" y="6108175"/>
                </a:lnTo>
                <a:lnTo>
                  <a:pt x="475774" y="6159439"/>
                </a:lnTo>
                <a:cubicBezTo>
                  <a:pt x="473545" y="6183213"/>
                  <a:pt x="468159" y="6199744"/>
                  <a:pt x="459615" y="6209031"/>
                </a:cubicBezTo>
                <a:cubicBezTo>
                  <a:pt x="451071" y="6218318"/>
                  <a:pt x="439370" y="6223890"/>
                  <a:pt x="424511" y="6225747"/>
                </a:cubicBezTo>
                <a:cubicBezTo>
                  <a:pt x="409652" y="6227604"/>
                  <a:pt x="394421" y="6229647"/>
                  <a:pt x="378819" y="6231876"/>
                </a:cubicBezTo>
                <a:lnTo>
                  <a:pt x="344272" y="6231876"/>
                </a:lnTo>
                <a:lnTo>
                  <a:pt x="344272" y="6249707"/>
                </a:lnTo>
                <a:lnTo>
                  <a:pt x="888112" y="6249707"/>
                </a:lnTo>
                <a:lnTo>
                  <a:pt x="888112" y="6231876"/>
                </a:lnTo>
                <a:cubicBezTo>
                  <a:pt x="882168" y="6231133"/>
                  <a:pt x="871395" y="6230576"/>
                  <a:pt x="855793" y="6230205"/>
                </a:cubicBezTo>
                <a:cubicBezTo>
                  <a:pt x="840191" y="6229833"/>
                  <a:pt x="824218" y="6228533"/>
                  <a:pt x="807873" y="6226304"/>
                </a:cubicBezTo>
                <a:cubicBezTo>
                  <a:pt x="791528" y="6224075"/>
                  <a:pt x="779084" y="6218318"/>
                  <a:pt x="770540" y="6209031"/>
                </a:cubicBezTo>
                <a:cubicBezTo>
                  <a:pt x="761996" y="6199744"/>
                  <a:pt x="756609" y="6183213"/>
                  <a:pt x="754380" y="6159439"/>
                </a:cubicBezTo>
                <a:lnTo>
                  <a:pt x="752152" y="6108175"/>
                </a:lnTo>
                <a:lnTo>
                  <a:pt x="752152" y="5894206"/>
                </a:lnTo>
                <a:cubicBezTo>
                  <a:pt x="772211" y="5893463"/>
                  <a:pt x="797100" y="5892905"/>
                  <a:pt x="826818" y="5892534"/>
                </a:cubicBezTo>
                <a:cubicBezTo>
                  <a:pt x="856536" y="5892162"/>
                  <a:pt x="895541" y="5891977"/>
                  <a:pt x="943833" y="5891977"/>
                </a:cubicBezTo>
                <a:cubicBezTo>
                  <a:pt x="994353" y="5891977"/>
                  <a:pt x="1035587" y="5887148"/>
                  <a:pt x="1067534" y="5877489"/>
                </a:cubicBezTo>
                <a:cubicBezTo>
                  <a:pt x="1099481" y="5867831"/>
                  <a:pt x="1126227" y="5853158"/>
                  <a:pt x="1147772" y="5833469"/>
                </a:cubicBezTo>
                <a:cubicBezTo>
                  <a:pt x="1169318" y="5813781"/>
                  <a:pt x="1185291" y="5788707"/>
                  <a:pt x="1195693" y="5758246"/>
                </a:cubicBezTo>
                <a:cubicBezTo>
                  <a:pt x="1206094" y="5727785"/>
                  <a:pt x="1211295" y="5695838"/>
                  <a:pt x="1211295" y="5662405"/>
                </a:cubicBezTo>
                <a:cubicBezTo>
                  <a:pt x="1211295" y="5626744"/>
                  <a:pt x="1203494" y="5593497"/>
                  <a:pt x="1187892" y="5562664"/>
                </a:cubicBezTo>
                <a:cubicBezTo>
                  <a:pt x="1172290" y="5531832"/>
                  <a:pt x="1144615" y="5503042"/>
                  <a:pt x="1104867" y="5476296"/>
                </a:cubicBezTo>
                <a:cubicBezTo>
                  <a:pt x="1065119" y="5449550"/>
                  <a:pt x="984695" y="5436177"/>
                  <a:pt x="863594" y="5436177"/>
                </a:cubicBezTo>
                <a:close/>
                <a:moveTo>
                  <a:pt x="3692538" y="5435062"/>
                </a:moveTo>
                <a:lnTo>
                  <a:pt x="3276857" y="5437291"/>
                </a:lnTo>
                <a:lnTo>
                  <a:pt x="3276857" y="5455122"/>
                </a:lnTo>
                <a:cubicBezTo>
                  <a:pt x="3287259" y="5455865"/>
                  <a:pt x="3298961" y="5456422"/>
                  <a:pt x="3311962" y="5456794"/>
                </a:cubicBezTo>
                <a:cubicBezTo>
                  <a:pt x="3324964" y="5457165"/>
                  <a:pt x="3339451" y="5458465"/>
                  <a:pt x="3355424" y="5460694"/>
                </a:cubicBezTo>
                <a:cubicBezTo>
                  <a:pt x="3371398" y="5462923"/>
                  <a:pt x="3383842" y="5468867"/>
                  <a:pt x="3392758" y="5478525"/>
                </a:cubicBezTo>
                <a:cubicBezTo>
                  <a:pt x="3401673" y="5488183"/>
                  <a:pt x="3407245" y="5504900"/>
                  <a:pt x="3409474" y="5528674"/>
                </a:cubicBezTo>
                <a:lnTo>
                  <a:pt x="3411703" y="5579938"/>
                </a:lnTo>
                <a:lnTo>
                  <a:pt x="3411703" y="6108175"/>
                </a:lnTo>
                <a:lnTo>
                  <a:pt x="3409474" y="6159439"/>
                </a:lnTo>
                <a:cubicBezTo>
                  <a:pt x="3407245" y="6183213"/>
                  <a:pt x="3401859" y="6199744"/>
                  <a:pt x="3393315" y="6209031"/>
                </a:cubicBezTo>
                <a:cubicBezTo>
                  <a:pt x="3384771" y="6218318"/>
                  <a:pt x="3372512" y="6223890"/>
                  <a:pt x="3356539" y="6225747"/>
                </a:cubicBezTo>
                <a:cubicBezTo>
                  <a:pt x="3340566" y="6227604"/>
                  <a:pt x="3326264" y="6229090"/>
                  <a:pt x="3313633" y="6230205"/>
                </a:cubicBezTo>
                <a:cubicBezTo>
                  <a:pt x="3301003" y="6231319"/>
                  <a:pt x="3289860" y="6231876"/>
                  <a:pt x="3280201" y="6231876"/>
                </a:cubicBezTo>
                <a:lnTo>
                  <a:pt x="3280201" y="6249707"/>
                </a:lnTo>
                <a:lnTo>
                  <a:pt x="3749374" y="6249707"/>
                </a:lnTo>
                <a:cubicBezTo>
                  <a:pt x="3835556" y="6249707"/>
                  <a:pt x="3911151" y="6242835"/>
                  <a:pt x="3976159" y="6229090"/>
                </a:cubicBezTo>
                <a:cubicBezTo>
                  <a:pt x="4041168" y="6215346"/>
                  <a:pt x="4102832" y="6180799"/>
                  <a:pt x="4161154" y="6125449"/>
                </a:cubicBezTo>
                <a:cubicBezTo>
                  <a:pt x="4219475" y="6070099"/>
                  <a:pt x="4248636" y="5984102"/>
                  <a:pt x="4248636" y="5867459"/>
                </a:cubicBezTo>
                <a:cubicBezTo>
                  <a:pt x="4248636" y="5745616"/>
                  <a:pt x="4216132" y="5651261"/>
                  <a:pt x="4151124" y="5584396"/>
                </a:cubicBezTo>
                <a:cubicBezTo>
                  <a:pt x="4086116" y="5517530"/>
                  <a:pt x="4015164" y="5475925"/>
                  <a:pt x="3938269" y="5459580"/>
                </a:cubicBezTo>
                <a:cubicBezTo>
                  <a:pt x="3861374" y="5443235"/>
                  <a:pt x="3779463" y="5435062"/>
                  <a:pt x="3692538" y="5435062"/>
                </a:cubicBezTo>
                <a:close/>
                <a:moveTo>
                  <a:pt x="5742937" y="5425033"/>
                </a:moveTo>
                <a:cubicBezTo>
                  <a:pt x="5614406" y="5425033"/>
                  <a:pt x="5509465" y="5463852"/>
                  <a:pt x="5428112" y="5541490"/>
                </a:cubicBezTo>
                <a:cubicBezTo>
                  <a:pt x="5346759" y="5619128"/>
                  <a:pt x="5306083" y="5719984"/>
                  <a:pt x="5306083" y="5844057"/>
                </a:cubicBezTo>
                <a:cubicBezTo>
                  <a:pt x="5306083" y="5965157"/>
                  <a:pt x="5347130" y="6065270"/>
                  <a:pt x="5429226" y="6144394"/>
                </a:cubicBezTo>
                <a:cubicBezTo>
                  <a:pt x="5511322" y="6223518"/>
                  <a:pt x="5616264" y="6263080"/>
                  <a:pt x="5744051" y="6263080"/>
                </a:cubicBezTo>
                <a:cubicBezTo>
                  <a:pt x="5856979" y="6263080"/>
                  <a:pt x="5942047" y="6233734"/>
                  <a:pt x="5999255" y="6175041"/>
                </a:cubicBezTo>
                <a:cubicBezTo>
                  <a:pt x="6056462" y="6116348"/>
                  <a:pt x="6090266" y="6042424"/>
                  <a:pt x="6100667" y="5953270"/>
                </a:cubicBezTo>
                <a:lnTo>
                  <a:pt x="6081722" y="5949927"/>
                </a:lnTo>
                <a:cubicBezTo>
                  <a:pt x="6068349" y="6028680"/>
                  <a:pt x="6041231" y="6092573"/>
                  <a:pt x="6000369" y="6141608"/>
                </a:cubicBezTo>
                <a:cubicBezTo>
                  <a:pt x="5959507" y="6190643"/>
                  <a:pt x="5905272" y="6215160"/>
                  <a:pt x="5837663" y="6215160"/>
                </a:cubicBezTo>
                <a:cubicBezTo>
                  <a:pt x="5764854" y="6215160"/>
                  <a:pt x="5709690" y="6176712"/>
                  <a:pt x="5672171" y="6099817"/>
                </a:cubicBezTo>
                <a:cubicBezTo>
                  <a:pt x="5634652" y="6022922"/>
                  <a:pt x="5615893" y="5932096"/>
                  <a:pt x="5615893" y="5827340"/>
                </a:cubicBezTo>
                <a:cubicBezTo>
                  <a:pt x="5615893" y="5730014"/>
                  <a:pt x="5631495" y="5644946"/>
                  <a:pt x="5662699" y="5572137"/>
                </a:cubicBezTo>
                <a:cubicBezTo>
                  <a:pt x="5693903" y="5499328"/>
                  <a:pt x="5741823" y="5462923"/>
                  <a:pt x="5806459" y="5462923"/>
                </a:cubicBezTo>
                <a:cubicBezTo>
                  <a:pt x="5856237" y="5462923"/>
                  <a:pt x="5897099" y="5477782"/>
                  <a:pt x="5929046" y="5507500"/>
                </a:cubicBezTo>
                <a:cubicBezTo>
                  <a:pt x="5960993" y="5537218"/>
                  <a:pt x="5983838" y="5568051"/>
                  <a:pt x="5997583" y="5599997"/>
                </a:cubicBezTo>
                <a:cubicBezTo>
                  <a:pt x="6011327" y="5631944"/>
                  <a:pt x="6034545" y="5693238"/>
                  <a:pt x="6067235" y="5783878"/>
                </a:cubicBezTo>
                <a:lnTo>
                  <a:pt x="6086180" y="5783878"/>
                </a:lnTo>
                <a:lnTo>
                  <a:pt x="6086180" y="5431719"/>
                </a:lnTo>
                <a:lnTo>
                  <a:pt x="6063892" y="5431719"/>
                </a:lnTo>
                <a:cubicBezTo>
                  <a:pt x="6060919" y="5459951"/>
                  <a:pt x="6055719" y="5481683"/>
                  <a:pt x="6048290" y="5496913"/>
                </a:cubicBezTo>
                <a:cubicBezTo>
                  <a:pt x="6040860" y="5512144"/>
                  <a:pt x="6026001" y="5519759"/>
                  <a:pt x="6003713" y="5519759"/>
                </a:cubicBezTo>
                <a:lnTo>
                  <a:pt x="5885583" y="5452893"/>
                </a:lnTo>
                <a:cubicBezTo>
                  <a:pt x="5845464" y="5434319"/>
                  <a:pt x="5797915" y="5425033"/>
                  <a:pt x="5742937" y="5425033"/>
                </a:cubicBezTo>
                <a:close/>
                <a:moveTo>
                  <a:pt x="2743067" y="5425033"/>
                </a:moveTo>
                <a:cubicBezTo>
                  <a:pt x="2618994" y="5425033"/>
                  <a:pt x="2513124" y="5463666"/>
                  <a:pt x="2425456" y="5540933"/>
                </a:cubicBezTo>
                <a:cubicBezTo>
                  <a:pt x="2337788" y="5618200"/>
                  <a:pt x="2293954" y="5719241"/>
                  <a:pt x="2293954" y="5844057"/>
                </a:cubicBezTo>
                <a:cubicBezTo>
                  <a:pt x="2293954" y="5965157"/>
                  <a:pt x="2336859" y="6065270"/>
                  <a:pt x="2422670" y="6144394"/>
                </a:cubicBezTo>
                <a:cubicBezTo>
                  <a:pt x="2508481" y="6223518"/>
                  <a:pt x="2615280" y="6263080"/>
                  <a:pt x="2743067" y="6263080"/>
                </a:cubicBezTo>
                <a:cubicBezTo>
                  <a:pt x="2865654" y="6263080"/>
                  <a:pt x="2971896" y="6222961"/>
                  <a:pt x="3061793" y="6142722"/>
                </a:cubicBezTo>
                <a:cubicBezTo>
                  <a:pt x="3151689" y="6062484"/>
                  <a:pt x="3196638" y="5962928"/>
                  <a:pt x="3196638" y="5844057"/>
                </a:cubicBezTo>
                <a:cubicBezTo>
                  <a:pt x="3196638" y="5721470"/>
                  <a:pt x="3152061" y="5620986"/>
                  <a:pt x="3062907" y="5542604"/>
                </a:cubicBezTo>
                <a:cubicBezTo>
                  <a:pt x="2973753" y="5464223"/>
                  <a:pt x="2867140" y="5425033"/>
                  <a:pt x="2743067" y="5425033"/>
                </a:cubicBezTo>
                <a:close/>
                <a:moveTo>
                  <a:pt x="3065336" y="4345517"/>
                </a:moveTo>
                <a:lnTo>
                  <a:pt x="3163405" y="4619665"/>
                </a:lnTo>
                <a:lnTo>
                  <a:pt x="2970610" y="4619665"/>
                </a:lnTo>
                <a:close/>
                <a:moveTo>
                  <a:pt x="1787215" y="4084741"/>
                </a:moveTo>
                <a:lnTo>
                  <a:pt x="1787215" y="4102572"/>
                </a:lnTo>
                <a:lnTo>
                  <a:pt x="1820874" y="4102572"/>
                </a:lnTo>
                <a:cubicBezTo>
                  <a:pt x="1835837" y="4102572"/>
                  <a:pt x="1851361" y="4105172"/>
                  <a:pt x="1867444" y="4110373"/>
                </a:cubicBezTo>
                <a:cubicBezTo>
                  <a:pt x="1883528" y="4115574"/>
                  <a:pt x="1898303" y="4124861"/>
                  <a:pt x="1911769" y="4138234"/>
                </a:cubicBezTo>
                <a:cubicBezTo>
                  <a:pt x="1925235" y="4151607"/>
                  <a:pt x="1936832" y="4166094"/>
                  <a:pt x="1946560" y="4181696"/>
                </a:cubicBezTo>
                <a:lnTo>
                  <a:pt x="1948806" y="4232960"/>
                </a:lnTo>
                <a:lnTo>
                  <a:pt x="1948806" y="4740023"/>
                </a:lnTo>
                <a:lnTo>
                  <a:pt x="1946560" y="4793516"/>
                </a:lnTo>
                <a:cubicBezTo>
                  <a:pt x="1942067" y="4838836"/>
                  <a:pt x="1924672" y="4863910"/>
                  <a:pt x="1894373" y="4868739"/>
                </a:cubicBezTo>
                <a:cubicBezTo>
                  <a:pt x="1864075" y="4873569"/>
                  <a:pt x="1842942" y="4876355"/>
                  <a:pt x="1830973" y="4877098"/>
                </a:cubicBezTo>
                <a:cubicBezTo>
                  <a:pt x="1819005" y="4877841"/>
                  <a:pt x="1808156" y="4878583"/>
                  <a:pt x="1798428" y="4879326"/>
                </a:cubicBezTo>
                <a:lnTo>
                  <a:pt x="1798428" y="4897157"/>
                </a:lnTo>
                <a:lnTo>
                  <a:pt x="2120427" y="4897157"/>
                </a:lnTo>
                <a:lnTo>
                  <a:pt x="2120427" y="4879326"/>
                </a:lnTo>
                <a:cubicBezTo>
                  <a:pt x="2115227" y="4878583"/>
                  <a:pt x="2105383" y="4877841"/>
                  <a:pt x="2090895" y="4877098"/>
                </a:cubicBezTo>
                <a:cubicBezTo>
                  <a:pt x="2076407" y="4876355"/>
                  <a:pt x="2058948" y="4874311"/>
                  <a:pt x="2038518" y="4870968"/>
                </a:cubicBezTo>
                <a:cubicBezTo>
                  <a:pt x="2018086" y="4867625"/>
                  <a:pt x="2002856" y="4860010"/>
                  <a:pt x="1992826" y="4848123"/>
                </a:cubicBezTo>
                <a:cubicBezTo>
                  <a:pt x="1982796" y="4836235"/>
                  <a:pt x="1976667" y="4818033"/>
                  <a:pt x="1974438" y="4793516"/>
                </a:cubicBezTo>
                <a:lnTo>
                  <a:pt x="1972209" y="4740023"/>
                </a:lnTo>
                <a:lnTo>
                  <a:pt x="1972209" y="4219587"/>
                </a:lnTo>
                <a:lnTo>
                  <a:pt x="1976667" y="4219587"/>
                </a:lnTo>
                <a:lnTo>
                  <a:pt x="2506018" y="4897157"/>
                </a:lnTo>
                <a:lnTo>
                  <a:pt x="2641978" y="4897157"/>
                </a:lnTo>
                <a:lnTo>
                  <a:pt x="2641978" y="4246333"/>
                </a:lnTo>
                <a:lnTo>
                  <a:pt x="2644207" y="4192841"/>
                </a:lnTo>
                <a:cubicBezTo>
                  <a:pt x="2646436" y="4169066"/>
                  <a:pt x="2652936" y="4150307"/>
                  <a:pt x="2663709" y="4136562"/>
                </a:cubicBezTo>
                <a:cubicBezTo>
                  <a:pt x="2674482" y="4122818"/>
                  <a:pt x="2690270" y="4114274"/>
                  <a:pt x="2711072" y="4110930"/>
                </a:cubicBezTo>
                <a:cubicBezTo>
                  <a:pt x="2731875" y="4107587"/>
                  <a:pt x="2748035" y="4105544"/>
                  <a:pt x="2759550" y="4104801"/>
                </a:cubicBezTo>
                <a:cubicBezTo>
                  <a:pt x="2771066" y="4104058"/>
                  <a:pt x="2781653" y="4103315"/>
                  <a:pt x="2791311" y="4102572"/>
                </a:cubicBezTo>
                <a:lnTo>
                  <a:pt x="2791311" y="4084741"/>
                </a:lnTo>
                <a:lnTo>
                  <a:pt x="2470357" y="4084741"/>
                </a:lnTo>
                <a:lnTo>
                  <a:pt x="2470357" y="4102572"/>
                </a:lnTo>
                <a:cubicBezTo>
                  <a:pt x="2480758" y="4103315"/>
                  <a:pt x="2492088" y="4104058"/>
                  <a:pt x="2504347" y="4104801"/>
                </a:cubicBezTo>
                <a:cubicBezTo>
                  <a:pt x="2516605" y="4105544"/>
                  <a:pt x="2532765" y="4107587"/>
                  <a:pt x="2552824" y="4110930"/>
                </a:cubicBezTo>
                <a:cubicBezTo>
                  <a:pt x="2572884" y="4114274"/>
                  <a:pt x="2587929" y="4122075"/>
                  <a:pt x="2597959" y="4134333"/>
                </a:cubicBezTo>
                <a:cubicBezTo>
                  <a:pt x="2607988" y="4146592"/>
                  <a:pt x="2614118" y="4164608"/>
                  <a:pt x="2616347" y="4188383"/>
                </a:cubicBezTo>
                <a:lnTo>
                  <a:pt x="2618575" y="4241875"/>
                </a:lnTo>
                <a:lnTo>
                  <a:pt x="2618575" y="4597377"/>
                </a:lnTo>
                <a:lnTo>
                  <a:pt x="2614118" y="4597377"/>
                </a:lnTo>
                <a:lnTo>
                  <a:pt x="2213499" y="4084741"/>
                </a:lnTo>
                <a:close/>
                <a:moveTo>
                  <a:pt x="1230602" y="4084741"/>
                </a:moveTo>
                <a:lnTo>
                  <a:pt x="1230602" y="4102572"/>
                </a:lnTo>
                <a:lnTo>
                  <a:pt x="1290781" y="4107030"/>
                </a:lnTo>
                <a:cubicBezTo>
                  <a:pt x="1313812" y="4110002"/>
                  <a:pt x="1329228" y="4116131"/>
                  <a:pt x="1337030" y="4125418"/>
                </a:cubicBezTo>
                <a:cubicBezTo>
                  <a:pt x="1344831" y="4134705"/>
                  <a:pt x="1349845" y="4151235"/>
                  <a:pt x="1352074" y="4175010"/>
                </a:cubicBezTo>
                <a:lnTo>
                  <a:pt x="1354303" y="4226273"/>
                </a:lnTo>
                <a:lnTo>
                  <a:pt x="1354303" y="4755625"/>
                </a:lnTo>
                <a:lnTo>
                  <a:pt x="1352074" y="4806889"/>
                </a:lnTo>
                <a:cubicBezTo>
                  <a:pt x="1349845" y="4829920"/>
                  <a:pt x="1344459" y="4846265"/>
                  <a:pt x="1335915" y="4855924"/>
                </a:cubicBezTo>
                <a:cubicBezTo>
                  <a:pt x="1327371" y="4865582"/>
                  <a:pt x="1312884" y="4871711"/>
                  <a:pt x="1292453" y="4874311"/>
                </a:cubicBezTo>
                <a:cubicBezTo>
                  <a:pt x="1272021" y="4876912"/>
                  <a:pt x="1257348" y="4878398"/>
                  <a:pt x="1248433" y="4878769"/>
                </a:cubicBezTo>
                <a:cubicBezTo>
                  <a:pt x="1239517" y="4879141"/>
                  <a:pt x="1232459" y="4879326"/>
                  <a:pt x="1227259" y="4879326"/>
                </a:cubicBezTo>
                <a:lnTo>
                  <a:pt x="1227259" y="4897157"/>
                </a:lnTo>
                <a:lnTo>
                  <a:pt x="1752153" y="4897157"/>
                </a:lnTo>
                <a:lnTo>
                  <a:pt x="1752153" y="4879326"/>
                </a:lnTo>
                <a:lnTo>
                  <a:pt x="1694203" y="4875983"/>
                </a:lnTo>
                <a:cubicBezTo>
                  <a:pt x="1671171" y="4873011"/>
                  <a:pt x="1655384" y="4867253"/>
                  <a:pt x="1646840" y="4858710"/>
                </a:cubicBezTo>
                <a:cubicBezTo>
                  <a:pt x="1638296" y="4850166"/>
                  <a:pt x="1632910" y="4833635"/>
                  <a:pt x="1630681" y="4809118"/>
                </a:cubicBezTo>
                <a:lnTo>
                  <a:pt x="1628452" y="4757854"/>
                </a:lnTo>
                <a:lnTo>
                  <a:pt x="1628452" y="4224045"/>
                </a:lnTo>
                <a:lnTo>
                  <a:pt x="1630681" y="4172781"/>
                </a:lnTo>
                <a:cubicBezTo>
                  <a:pt x="1632910" y="4147521"/>
                  <a:pt x="1637924" y="4130619"/>
                  <a:pt x="1645725" y="4122075"/>
                </a:cubicBezTo>
                <a:cubicBezTo>
                  <a:pt x="1653526" y="4113531"/>
                  <a:pt x="1668943" y="4108144"/>
                  <a:pt x="1691974" y="4105915"/>
                </a:cubicBezTo>
                <a:lnTo>
                  <a:pt x="1752153" y="4102572"/>
                </a:lnTo>
                <a:lnTo>
                  <a:pt x="1752153" y="4084741"/>
                </a:lnTo>
                <a:close/>
                <a:moveTo>
                  <a:pt x="343158" y="4084741"/>
                </a:moveTo>
                <a:lnTo>
                  <a:pt x="343158" y="4102572"/>
                </a:lnTo>
                <a:cubicBezTo>
                  <a:pt x="353559" y="4103315"/>
                  <a:pt x="365260" y="4103872"/>
                  <a:pt x="378262" y="4104244"/>
                </a:cubicBezTo>
                <a:cubicBezTo>
                  <a:pt x="391264" y="4104615"/>
                  <a:pt x="405751" y="4105915"/>
                  <a:pt x="421725" y="4108144"/>
                </a:cubicBezTo>
                <a:cubicBezTo>
                  <a:pt x="437698" y="4110373"/>
                  <a:pt x="450142" y="4116317"/>
                  <a:pt x="459058" y="4125975"/>
                </a:cubicBezTo>
                <a:cubicBezTo>
                  <a:pt x="467973" y="4135633"/>
                  <a:pt x="473545" y="4152350"/>
                  <a:pt x="475774" y="4176124"/>
                </a:cubicBezTo>
                <a:lnTo>
                  <a:pt x="478003" y="4227388"/>
                </a:lnTo>
                <a:lnTo>
                  <a:pt x="478003" y="4755625"/>
                </a:lnTo>
                <a:lnTo>
                  <a:pt x="475774" y="4806889"/>
                </a:lnTo>
                <a:cubicBezTo>
                  <a:pt x="473545" y="4830663"/>
                  <a:pt x="468159" y="4847194"/>
                  <a:pt x="459615" y="4856481"/>
                </a:cubicBezTo>
                <a:cubicBezTo>
                  <a:pt x="451071" y="4865768"/>
                  <a:pt x="438812" y="4871340"/>
                  <a:pt x="422839" y="4873197"/>
                </a:cubicBezTo>
                <a:cubicBezTo>
                  <a:pt x="406866" y="4875054"/>
                  <a:pt x="392564" y="4876540"/>
                  <a:pt x="379934" y="4877655"/>
                </a:cubicBezTo>
                <a:cubicBezTo>
                  <a:pt x="367304" y="4878769"/>
                  <a:pt x="356159" y="4879326"/>
                  <a:pt x="346501" y="4879326"/>
                </a:cubicBezTo>
                <a:lnTo>
                  <a:pt x="346501" y="4897157"/>
                </a:lnTo>
                <a:lnTo>
                  <a:pt x="889226" y="4897157"/>
                </a:lnTo>
                <a:lnTo>
                  <a:pt x="889226" y="4879326"/>
                </a:lnTo>
                <a:cubicBezTo>
                  <a:pt x="878825" y="4878583"/>
                  <a:pt x="867123" y="4878026"/>
                  <a:pt x="854122" y="4877655"/>
                </a:cubicBezTo>
                <a:cubicBezTo>
                  <a:pt x="841120" y="4877283"/>
                  <a:pt x="826632" y="4875983"/>
                  <a:pt x="810659" y="4873754"/>
                </a:cubicBezTo>
                <a:cubicBezTo>
                  <a:pt x="794686" y="4871525"/>
                  <a:pt x="781870" y="4865210"/>
                  <a:pt x="772211" y="4854809"/>
                </a:cubicBezTo>
                <a:cubicBezTo>
                  <a:pt x="762553" y="4844408"/>
                  <a:pt x="756609" y="4827320"/>
                  <a:pt x="754380" y="4803546"/>
                </a:cubicBezTo>
                <a:lnTo>
                  <a:pt x="752152" y="4752282"/>
                </a:lnTo>
                <a:lnTo>
                  <a:pt x="752152" y="4483706"/>
                </a:lnTo>
                <a:lnTo>
                  <a:pt x="803415" y="4485934"/>
                </a:lnTo>
                <a:cubicBezTo>
                  <a:pt x="847249" y="4490392"/>
                  <a:pt x="879939" y="4511195"/>
                  <a:pt x="901485" y="4548342"/>
                </a:cubicBezTo>
                <a:cubicBezTo>
                  <a:pt x="923030" y="4585490"/>
                  <a:pt x="933803" y="4628952"/>
                  <a:pt x="933803" y="4678730"/>
                </a:cubicBezTo>
                <a:lnTo>
                  <a:pt x="954977" y="4678730"/>
                </a:lnTo>
                <a:lnTo>
                  <a:pt x="954977" y="4273079"/>
                </a:lnTo>
                <a:lnTo>
                  <a:pt x="933803" y="4273079"/>
                </a:lnTo>
                <a:cubicBezTo>
                  <a:pt x="933803" y="4321371"/>
                  <a:pt x="922844" y="4363719"/>
                  <a:pt x="900927" y="4400124"/>
                </a:cubicBezTo>
                <a:cubicBezTo>
                  <a:pt x="879010" y="4436528"/>
                  <a:pt x="846506" y="4456959"/>
                  <a:pt x="803415" y="4461417"/>
                </a:cubicBezTo>
                <a:lnTo>
                  <a:pt x="752152" y="4463646"/>
                </a:lnTo>
                <a:lnTo>
                  <a:pt x="752152" y="4105915"/>
                </a:lnTo>
                <a:lnTo>
                  <a:pt x="836848" y="4109259"/>
                </a:lnTo>
                <a:cubicBezTo>
                  <a:pt x="889597" y="4109259"/>
                  <a:pt x="935475" y="4125418"/>
                  <a:pt x="974479" y="4157736"/>
                </a:cubicBezTo>
                <a:cubicBezTo>
                  <a:pt x="1013484" y="4190054"/>
                  <a:pt x="1046360" y="4229245"/>
                  <a:pt x="1073106" y="4275308"/>
                </a:cubicBezTo>
                <a:cubicBezTo>
                  <a:pt x="1099852" y="4321371"/>
                  <a:pt x="1128827" y="4378207"/>
                  <a:pt x="1160031" y="4445815"/>
                </a:cubicBezTo>
                <a:lnTo>
                  <a:pt x="1177862" y="4445815"/>
                </a:lnTo>
                <a:lnTo>
                  <a:pt x="1177862" y="4084741"/>
                </a:lnTo>
                <a:close/>
                <a:moveTo>
                  <a:pt x="3127744" y="4081398"/>
                </a:moveTo>
                <a:lnTo>
                  <a:pt x="2914889" y="4718849"/>
                </a:lnTo>
                <a:cubicBezTo>
                  <a:pt x="2909653" y="4734451"/>
                  <a:pt x="2903115" y="4751911"/>
                  <a:pt x="2895273" y="4771227"/>
                </a:cubicBezTo>
                <a:cubicBezTo>
                  <a:pt x="2887431" y="4790544"/>
                  <a:pt x="2880333" y="4807260"/>
                  <a:pt x="2873977" y="4821376"/>
                </a:cubicBezTo>
                <a:cubicBezTo>
                  <a:pt x="2867621" y="4835492"/>
                  <a:pt x="2858091" y="4847194"/>
                  <a:pt x="2845385" y="4856481"/>
                </a:cubicBezTo>
                <a:cubicBezTo>
                  <a:pt x="2832679" y="4865768"/>
                  <a:pt x="2813999" y="4871897"/>
                  <a:pt x="2789342" y="4874869"/>
                </a:cubicBezTo>
                <a:lnTo>
                  <a:pt x="2723208" y="4879326"/>
                </a:lnTo>
                <a:lnTo>
                  <a:pt x="2723208" y="4897157"/>
                </a:lnTo>
                <a:lnTo>
                  <a:pt x="3038590" y="4897157"/>
                </a:lnTo>
                <a:lnTo>
                  <a:pt x="3038590" y="4879326"/>
                </a:lnTo>
                <a:cubicBezTo>
                  <a:pt x="3026703" y="4878583"/>
                  <a:pt x="3014444" y="4877841"/>
                  <a:pt x="3001814" y="4877098"/>
                </a:cubicBezTo>
                <a:cubicBezTo>
                  <a:pt x="2989184" y="4876355"/>
                  <a:pt x="2976182" y="4874683"/>
                  <a:pt x="2962809" y="4872083"/>
                </a:cubicBezTo>
                <a:cubicBezTo>
                  <a:pt x="2949436" y="4869482"/>
                  <a:pt x="2938477" y="4864839"/>
                  <a:pt x="2929933" y="4858152"/>
                </a:cubicBezTo>
                <a:cubicBezTo>
                  <a:pt x="2921390" y="4851466"/>
                  <a:pt x="2917117" y="4839579"/>
                  <a:pt x="2917117" y="4822491"/>
                </a:cubicBezTo>
                <a:cubicBezTo>
                  <a:pt x="2917117" y="4806889"/>
                  <a:pt x="2920832" y="4785715"/>
                  <a:pt x="2928262" y="4758969"/>
                </a:cubicBezTo>
                <a:lnTo>
                  <a:pt x="2962809" y="4643068"/>
                </a:lnTo>
                <a:lnTo>
                  <a:pt x="3172321" y="4643068"/>
                </a:lnTo>
                <a:lnTo>
                  <a:pt x="3212440" y="4761197"/>
                </a:lnTo>
                <a:cubicBezTo>
                  <a:pt x="3222842" y="4791658"/>
                  <a:pt x="3228042" y="4815061"/>
                  <a:pt x="3228042" y="4831406"/>
                </a:cubicBezTo>
                <a:cubicBezTo>
                  <a:pt x="3228042" y="4847008"/>
                  <a:pt x="3223956" y="4857224"/>
                  <a:pt x="3215783" y="4862053"/>
                </a:cubicBezTo>
                <a:cubicBezTo>
                  <a:pt x="3207611" y="4866882"/>
                  <a:pt x="3194238" y="4870782"/>
                  <a:pt x="3175664" y="4873754"/>
                </a:cubicBezTo>
                <a:cubicBezTo>
                  <a:pt x="3157090" y="4876726"/>
                  <a:pt x="3144274" y="4878398"/>
                  <a:pt x="3137217" y="4878769"/>
                </a:cubicBezTo>
                <a:cubicBezTo>
                  <a:pt x="3130159" y="4879141"/>
                  <a:pt x="3122172" y="4879326"/>
                  <a:pt x="3113256" y="4879326"/>
                </a:cubicBezTo>
                <a:lnTo>
                  <a:pt x="3113256" y="4897157"/>
                </a:lnTo>
                <a:lnTo>
                  <a:pt x="3632121" y="4897157"/>
                </a:lnTo>
                <a:lnTo>
                  <a:pt x="3642608" y="4897157"/>
                </a:lnTo>
                <a:lnTo>
                  <a:pt x="4503601" y="4897157"/>
                </a:lnTo>
                <a:lnTo>
                  <a:pt x="4503601" y="4499307"/>
                </a:lnTo>
                <a:lnTo>
                  <a:pt x="4485770" y="4499307"/>
                </a:lnTo>
                <a:cubicBezTo>
                  <a:pt x="4458281" y="4558744"/>
                  <a:pt x="4427635" y="4615208"/>
                  <a:pt x="4393830" y="4668700"/>
                </a:cubicBezTo>
                <a:cubicBezTo>
                  <a:pt x="4360026" y="4722192"/>
                  <a:pt x="4321021" y="4769370"/>
                  <a:pt x="4276816" y="4810232"/>
                </a:cubicBezTo>
                <a:cubicBezTo>
                  <a:pt x="4232610" y="4851094"/>
                  <a:pt x="4188219" y="4871525"/>
                  <a:pt x="4143642" y="4871525"/>
                </a:cubicBezTo>
                <a:lnTo>
                  <a:pt x="4047801" y="4874869"/>
                </a:lnTo>
                <a:lnTo>
                  <a:pt x="4047801" y="4224045"/>
                </a:lnTo>
                <a:lnTo>
                  <a:pt x="4050030" y="4172781"/>
                </a:lnTo>
                <a:cubicBezTo>
                  <a:pt x="4052259" y="4148264"/>
                  <a:pt x="4057460" y="4131547"/>
                  <a:pt x="4065632" y="4122632"/>
                </a:cubicBezTo>
                <a:cubicBezTo>
                  <a:pt x="4073805" y="4113716"/>
                  <a:pt x="4089035" y="4108144"/>
                  <a:pt x="4111323" y="4105915"/>
                </a:cubicBezTo>
                <a:lnTo>
                  <a:pt x="4184876" y="4102572"/>
                </a:lnTo>
                <a:lnTo>
                  <a:pt x="4184876" y="4084741"/>
                </a:lnTo>
                <a:lnTo>
                  <a:pt x="3645494" y="4084741"/>
                </a:lnTo>
                <a:lnTo>
                  <a:pt x="3645494" y="4102572"/>
                </a:lnTo>
                <a:cubicBezTo>
                  <a:pt x="3655152" y="4103315"/>
                  <a:pt x="3665925" y="4103872"/>
                  <a:pt x="3677812" y="4104244"/>
                </a:cubicBezTo>
                <a:cubicBezTo>
                  <a:pt x="3689700" y="4104615"/>
                  <a:pt x="3703816" y="4105915"/>
                  <a:pt x="3720161" y="4108144"/>
                </a:cubicBezTo>
                <a:cubicBezTo>
                  <a:pt x="3736506" y="4110373"/>
                  <a:pt x="3748578" y="4116131"/>
                  <a:pt x="3756379" y="4125418"/>
                </a:cubicBezTo>
                <a:cubicBezTo>
                  <a:pt x="3764180" y="4134705"/>
                  <a:pt x="3769195" y="4151235"/>
                  <a:pt x="3771424" y="4175010"/>
                </a:cubicBezTo>
                <a:lnTo>
                  <a:pt x="3773653" y="4226273"/>
                </a:lnTo>
                <a:lnTo>
                  <a:pt x="3773653" y="4755625"/>
                </a:lnTo>
                <a:lnTo>
                  <a:pt x="3771424" y="4806889"/>
                </a:lnTo>
                <a:cubicBezTo>
                  <a:pt x="3769195" y="4829920"/>
                  <a:pt x="3763252" y="4846265"/>
                  <a:pt x="3753593" y="4855924"/>
                </a:cubicBezTo>
                <a:cubicBezTo>
                  <a:pt x="3743935" y="4865582"/>
                  <a:pt x="3728147" y="4871711"/>
                  <a:pt x="3706230" y="4874311"/>
                </a:cubicBezTo>
                <a:cubicBezTo>
                  <a:pt x="3684313" y="4876912"/>
                  <a:pt x="3667968" y="4878398"/>
                  <a:pt x="3657195" y="4878769"/>
                </a:cubicBezTo>
                <a:lnTo>
                  <a:pt x="3640663" y="4879137"/>
                </a:lnTo>
                <a:lnTo>
                  <a:pt x="3596916" y="4874869"/>
                </a:lnTo>
                <a:cubicBezTo>
                  <a:pt x="3577600" y="4871897"/>
                  <a:pt x="3562555" y="4865396"/>
                  <a:pt x="3551783" y="4855366"/>
                </a:cubicBezTo>
                <a:cubicBezTo>
                  <a:pt x="3541010" y="4845336"/>
                  <a:pt x="3530423" y="4828806"/>
                  <a:pt x="3520022" y="4805774"/>
                </a:cubicBezTo>
                <a:lnTo>
                  <a:pt x="3485474" y="4718849"/>
                </a:lnTo>
                <a:lnTo>
                  <a:pt x="3250331" y="4081398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42B81-C475-21DA-0421-78262495E2A1}"/>
              </a:ext>
            </a:extLst>
          </p:cNvPr>
          <p:cNvSpPr txBox="1"/>
          <p:nvPr/>
        </p:nvSpPr>
        <p:spPr>
          <a:xfrm>
            <a:off x="326570" y="3716148"/>
            <a:ext cx="771434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800" dirty="0">
                <a:solidFill>
                  <a:prstClr val="white"/>
                </a:solidFill>
                <a:latin typeface="Elephant" panose="02020904090505020303" pitchFamily="18" charset="0"/>
              </a:rPr>
              <a:t>FINAL PRODUCT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82FAC0-6A9E-FFB9-2044-24158CB8E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908" y="341085"/>
            <a:ext cx="6156949" cy="463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490CD0-DF3F-C23B-7E54-10A6A6278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04" y="-1839759"/>
            <a:ext cx="4136761" cy="54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007645"/>
      </p:ext>
    </p:extLst>
  </p:cSld>
  <p:clrMapOvr>
    <a:masterClrMapping/>
  </p:clrMapOvr>
  <p:transition spd="slow">
    <p:push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669A1B-7F43-402F-9686-318BEDCCA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84" b="18909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62BE37-5344-0B07-EB10-B7BB2A5B2B66}"/>
              </a:ext>
            </a:extLst>
          </p:cNvPr>
          <p:cNvSpPr/>
          <p:nvPr/>
        </p:nvSpPr>
        <p:spPr>
          <a:xfrm>
            <a:off x="-10886" y="-2"/>
            <a:ext cx="12192000" cy="436154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059289D-98F3-8188-2B6E-D2EBB3F86790}"/>
              </a:ext>
            </a:extLst>
          </p:cNvPr>
          <p:cNvSpPr/>
          <p:nvPr/>
        </p:nvSpPr>
        <p:spPr>
          <a:xfrm>
            <a:off x="-740229" y="3588657"/>
            <a:ext cx="1516743" cy="1545772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99CA15E-393B-DFA6-0771-41CC468D8576}"/>
              </a:ext>
            </a:extLst>
          </p:cNvPr>
          <p:cNvSpPr/>
          <p:nvPr/>
        </p:nvSpPr>
        <p:spPr>
          <a:xfrm>
            <a:off x="776514" y="3588657"/>
            <a:ext cx="1516743" cy="1545772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67C751D-43C9-B669-1774-3169C2A699F0}"/>
              </a:ext>
            </a:extLst>
          </p:cNvPr>
          <p:cNvSpPr/>
          <p:nvPr/>
        </p:nvSpPr>
        <p:spPr>
          <a:xfrm>
            <a:off x="2293257" y="3588656"/>
            <a:ext cx="1516743" cy="1545772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BC0017A-755E-1E2B-ECA6-A7D43E41CED7}"/>
              </a:ext>
            </a:extLst>
          </p:cNvPr>
          <p:cNvSpPr/>
          <p:nvPr/>
        </p:nvSpPr>
        <p:spPr>
          <a:xfrm>
            <a:off x="3810000" y="3588656"/>
            <a:ext cx="1516743" cy="1545772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FE2EE3-D5D8-89AA-4FFB-B2941C78C664}"/>
              </a:ext>
            </a:extLst>
          </p:cNvPr>
          <p:cNvSpPr/>
          <p:nvPr/>
        </p:nvSpPr>
        <p:spPr>
          <a:xfrm>
            <a:off x="5326743" y="3588656"/>
            <a:ext cx="1516743" cy="1545772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3BBF3A9-6EB0-E00E-6ED0-751396943551}"/>
              </a:ext>
            </a:extLst>
          </p:cNvPr>
          <p:cNvSpPr/>
          <p:nvPr/>
        </p:nvSpPr>
        <p:spPr>
          <a:xfrm>
            <a:off x="6843486" y="3588656"/>
            <a:ext cx="1516743" cy="1545772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3D5DACE-983E-43BB-B994-31A14B6015B5}"/>
              </a:ext>
            </a:extLst>
          </p:cNvPr>
          <p:cNvSpPr/>
          <p:nvPr/>
        </p:nvSpPr>
        <p:spPr>
          <a:xfrm>
            <a:off x="8360229" y="3588655"/>
            <a:ext cx="1516743" cy="1545772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B25D66-D4C8-D187-5505-535346125800}"/>
              </a:ext>
            </a:extLst>
          </p:cNvPr>
          <p:cNvSpPr/>
          <p:nvPr/>
        </p:nvSpPr>
        <p:spPr>
          <a:xfrm>
            <a:off x="9876972" y="3588655"/>
            <a:ext cx="1516743" cy="1545772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B413AF6-01AF-470C-6A3C-37C8D58E1B79}"/>
              </a:ext>
            </a:extLst>
          </p:cNvPr>
          <p:cNvSpPr/>
          <p:nvPr/>
        </p:nvSpPr>
        <p:spPr>
          <a:xfrm>
            <a:off x="11393715" y="3588655"/>
            <a:ext cx="1516743" cy="1545772"/>
          </a:xfrm>
          <a:prstGeom prst="ellipse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C83EA-5C59-0961-A4ED-963E30E00705}"/>
              </a:ext>
            </a:extLst>
          </p:cNvPr>
          <p:cNvSpPr txBox="1"/>
          <p:nvPr/>
        </p:nvSpPr>
        <p:spPr>
          <a:xfrm>
            <a:off x="1950828" y="518708"/>
            <a:ext cx="82685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Elephant" panose="02020904090505020303" pitchFamily="18" charset="0"/>
              </a:rPr>
              <a:t>THANK YOU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69E8BC-9084-0BE7-5570-EC7B6BE19591}"/>
              </a:ext>
            </a:extLst>
          </p:cNvPr>
          <p:cNvSpPr txBox="1"/>
          <p:nvPr/>
        </p:nvSpPr>
        <p:spPr>
          <a:xfrm rot="10800000" flipV="1">
            <a:off x="8360229" y="2074021"/>
            <a:ext cx="1584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Lasair Servilla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EF82AE-A251-E052-D59A-6480E451A56A}"/>
              </a:ext>
            </a:extLst>
          </p:cNvPr>
          <p:cNvSpPr txBox="1"/>
          <p:nvPr/>
        </p:nvSpPr>
        <p:spPr>
          <a:xfrm>
            <a:off x="7750630" y="2592290"/>
            <a:ext cx="2194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UNM Undergraduate </a:t>
            </a:r>
          </a:p>
        </p:txBody>
      </p:sp>
    </p:spTree>
    <p:extLst>
      <p:ext uri="{BB962C8B-B14F-4D97-AF65-F5344CB8AC3E}">
        <p14:creationId xmlns:p14="http://schemas.microsoft.com/office/powerpoint/2010/main" val="132662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93</Words>
  <Application>Microsoft Office PowerPoint</Application>
  <PresentationFormat>Widescreen</PresentationFormat>
  <Paragraphs>20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Lasair Servilla</dc:creator>
  <cp:lastModifiedBy>Lasair Servilla</cp:lastModifiedBy>
  <cp:revision>1</cp:revision>
  <dcterms:created xsi:type="dcterms:W3CDTF">2023-12-07T06:23:52Z</dcterms:created>
  <dcterms:modified xsi:type="dcterms:W3CDTF">2023-12-07T08:50:46Z</dcterms:modified>
</cp:coreProperties>
</file>