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6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3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3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27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2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5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8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4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706A-E3C0-432C-BEBC-BB3E9581FE7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4EFB86E-D758-494E-B261-A84063D01C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2AE7-9932-06A0-3D1D-AE269FC08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Lattice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B0008-6350-ECEF-9450-29D4326CE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Atah Omar</a:t>
            </a:r>
          </a:p>
        </p:txBody>
      </p:sp>
    </p:spTree>
    <p:extLst>
      <p:ext uri="{BB962C8B-B14F-4D97-AF65-F5344CB8AC3E}">
        <p14:creationId xmlns:p14="http://schemas.microsoft.com/office/powerpoint/2010/main" val="13685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9EAE-6A30-D6F0-BD9F-4B682829B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Atah Omar</a:t>
            </a:r>
          </a:p>
        </p:txBody>
      </p:sp>
    </p:spTree>
    <p:extLst>
      <p:ext uri="{BB962C8B-B14F-4D97-AF65-F5344CB8AC3E}">
        <p14:creationId xmlns:p14="http://schemas.microsoft.com/office/powerpoint/2010/main" val="361543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51EA-A029-6135-BDC8-09B3C785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47D4-82A2-EA98-0851-7DF32966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Lattice structures of various designs</a:t>
            </a:r>
          </a:p>
          <a:p>
            <a:r>
              <a:rPr lang="en-US" dirty="0"/>
              <a:t>Experimenting with a different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0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2A26-21EC-6899-DC8C-CEE0C049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DE6BF-0EB2-42F3-F427-8E56DA66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researched different types of lattice structures. At first, I want to create lattice structures using SMP filament. </a:t>
            </a:r>
          </a:p>
          <a:p>
            <a:r>
              <a:rPr lang="en-US" dirty="0"/>
              <a:t>Went to RoadRunner3D to find some filament. </a:t>
            </a:r>
          </a:p>
          <a:p>
            <a:r>
              <a:rPr lang="en-US" dirty="0"/>
              <a:t>Bamboo TPU Filament</a:t>
            </a:r>
          </a:p>
        </p:txBody>
      </p:sp>
    </p:spTree>
    <p:extLst>
      <p:ext uri="{BB962C8B-B14F-4D97-AF65-F5344CB8AC3E}">
        <p14:creationId xmlns:p14="http://schemas.microsoft.com/office/powerpoint/2010/main" val="240746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37C2-9408-A309-9C88-024A63D3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81C8-6837-62B0-0EA5-E99CA36B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created a cube mesh and populated the mesh with points for the lines to connect too.</a:t>
            </a:r>
          </a:p>
          <a:p>
            <a:r>
              <a:rPr lang="en-US" dirty="0"/>
              <a:t>I then used the lines and joined them to create a curve, and used inspiration from the tiling assignment and created a bounding box and a box array.</a:t>
            </a:r>
          </a:p>
          <a:p>
            <a:r>
              <a:rPr lang="en-US" dirty="0"/>
              <a:t>Discovered the </a:t>
            </a:r>
            <a:r>
              <a:rPr lang="en-US" dirty="0" err="1"/>
              <a:t>Dendro</a:t>
            </a:r>
            <a:r>
              <a:rPr lang="en-US" dirty="0"/>
              <a:t> grasshopper plug-in.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0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wire structure on a grid&#10;&#10;Description automatically generated">
            <a:extLst>
              <a:ext uri="{FF2B5EF4-FFF2-40B4-BE49-F238E27FC236}">
                <a16:creationId xmlns:a16="http://schemas.microsoft.com/office/drawing/2014/main" id="{CE58318F-1A92-704C-62DF-E6844F435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9" y="99201"/>
            <a:ext cx="2643801" cy="2853204"/>
          </a:xfrm>
          <a:prstGeom prst="rect">
            <a:avLst/>
          </a:prstGeom>
        </p:spPr>
      </p:pic>
      <p:pic>
        <p:nvPicPr>
          <p:cNvPr id="7" name="Picture 6" descr="A red structure on a grid&#10;&#10;Description automatically generated">
            <a:extLst>
              <a:ext uri="{FF2B5EF4-FFF2-40B4-BE49-F238E27FC236}">
                <a16:creationId xmlns:a16="http://schemas.microsoft.com/office/drawing/2014/main" id="{C59A8975-640D-C827-2109-8C846A850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09" y="99200"/>
            <a:ext cx="2767024" cy="2948799"/>
          </a:xfrm>
          <a:prstGeom prst="rect">
            <a:avLst/>
          </a:prstGeom>
        </p:spPr>
      </p:pic>
      <p:pic>
        <p:nvPicPr>
          <p:cNvPr id="9" name="Picture 8" descr="A red structure with many rods&#10;&#10;Description automatically generated with medium confidence">
            <a:extLst>
              <a:ext uri="{FF2B5EF4-FFF2-40B4-BE49-F238E27FC236}">
                <a16:creationId xmlns:a16="http://schemas.microsoft.com/office/drawing/2014/main" id="{DE10CFED-A114-043B-369B-9F6581A88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48" y="3187700"/>
            <a:ext cx="2684534" cy="2890016"/>
          </a:xfrm>
          <a:prstGeom prst="rect">
            <a:avLst/>
          </a:prstGeom>
        </p:spPr>
      </p:pic>
      <p:pic>
        <p:nvPicPr>
          <p:cNvPr id="11" name="Picture 10" descr="A red cube with lines on a grid&#10;&#10;Description automatically generated">
            <a:extLst>
              <a:ext uri="{FF2B5EF4-FFF2-40B4-BE49-F238E27FC236}">
                <a16:creationId xmlns:a16="http://schemas.microsoft.com/office/drawing/2014/main" id="{AFBBD6D4-15E9-C18E-A6D1-266013B2F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66" y="99201"/>
            <a:ext cx="2548049" cy="2853205"/>
          </a:xfrm>
          <a:prstGeom prst="rect">
            <a:avLst/>
          </a:prstGeom>
        </p:spPr>
      </p:pic>
      <p:pic>
        <p:nvPicPr>
          <p:cNvPr id="13" name="Picture 12" descr="A blue structure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1419710D-46B6-3DB9-C146-F1CCD0C4B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01" y="3187700"/>
            <a:ext cx="2746200" cy="2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4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AF59-F076-2EB0-205F-73937D89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E6B9-60D9-0B39-F6E2-EC53AFB4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created a basic lattice structure that has a cube pattern for actual lattices</a:t>
            </a:r>
          </a:p>
          <a:p>
            <a:endParaRPr lang="en-US" dirty="0"/>
          </a:p>
        </p:txBody>
      </p:sp>
      <p:pic>
        <p:nvPicPr>
          <p:cNvPr id="5" name="Picture 4" descr="A white object with many squares&#10;&#10;Description automatically generated">
            <a:extLst>
              <a:ext uri="{FF2B5EF4-FFF2-40B4-BE49-F238E27FC236}">
                <a16:creationId xmlns:a16="http://schemas.microsoft.com/office/drawing/2014/main" id="{26E58B5B-FEED-F725-7445-300BD5A6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117" y="3275164"/>
            <a:ext cx="3175220" cy="2381415"/>
          </a:xfrm>
          <a:prstGeom prst="rect">
            <a:avLst/>
          </a:prstGeom>
        </p:spPr>
      </p:pic>
      <p:pic>
        <p:nvPicPr>
          <p:cNvPr id="13" name="Picture 12" descr="A white cube with grids&#10;&#10;Description automatically generated">
            <a:extLst>
              <a:ext uri="{FF2B5EF4-FFF2-40B4-BE49-F238E27FC236}">
                <a16:creationId xmlns:a16="http://schemas.microsoft.com/office/drawing/2014/main" id="{7CC31296-7F3C-8DB6-46A5-A33574F3A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11" y="2878261"/>
            <a:ext cx="2951802" cy="3175218"/>
          </a:xfrm>
          <a:prstGeom prst="rect">
            <a:avLst/>
          </a:prstGeom>
        </p:spPr>
      </p:pic>
      <p:pic>
        <p:nvPicPr>
          <p:cNvPr id="15" name="Picture 14" descr="A white object with holes&#10;&#10;Description automatically generated">
            <a:extLst>
              <a:ext uri="{FF2B5EF4-FFF2-40B4-BE49-F238E27FC236}">
                <a16:creationId xmlns:a16="http://schemas.microsoft.com/office/drawing/2014/main" id="{A3A1C4B2-21EE-9B2D-1E90-09C2C2E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0414" y="3275163"/>
            <a:ext cx="3175218" cy="23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4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1ED9-9619-6314-1E81-CE4D03A5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C6A2-4DA4-D63C-2F69-CF99C532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created a diamond lattice structure. </a:t>
            </a:r>
          </a:p>
        </p:txBody>
      </p:sp>
      <p:pic>
        <p:nvPicPr>
          <p:cNvPr id="5" name="Picture 4" descr="A white square with a diamond pattern&#10;&#10;Description automatically generated">
            <a:extLst>
              <a:ext uri="{FF2B5EF4-FFF2-40B4-BE49-F238E27FC236}">
                <a16:creationId xmlns:a16="http://schemas.microsoft.com/office/drawing/2014/main" id="{0DC9701F-1F65-0ED5-39AD-A4B1697E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99" y="3369373"/>
            <a:ext cx="3039035" cy="2279276"/>
          </a:xfrm>
          <a:prstGeom prst="rect">
            <a:avLst/>
          </a:prstGeom>
        </p:spPr>
      </p:pic>
      <p:pic>
        <p:nvPicPr>
          <p:cNvPr id="7" name="Picture 6" descr="A white square object on a white surface&#10;&#10;Description automatically generated">
            <a:extLst>
              <a:ext uri="{FF2B5EF4-FFF2-40B4-BE49-F238E27FC236}">
                <a16:creationId xmlns:a16="http://schemas.microsoft.com/office/drawing/2014/main" id="{9A79D11B-07A8-9F4B-8E7D-77832AB0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9185" y="3343722"/>
            <a:ext cx="3039037" cy="2380481"/>
          </a:xfrm>
          <a:prstGeom prst="rect">
            <a:avLst/>
          </a:prstGeom>
        </p:spPr>
      </p:pic>
      <p:pic>
        <p:nvPicPr>
          <p:cNvPr id="9" name="Picture 8" descr="A white cube with many squares&#10;&#10;Description automatically generated with medium confidence">
            <a:extLst>
              <a:ext uri="{FF2B5EF4-FFF2-40B4-BE49-F238E27FC236}">
                <a16:creationId xmlns:a16="http://schemas.microsoft.com/office/drawing/2014/main" id="{9F42C0BA-6756-DC0D-506D-67D2BC7F7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52" y="2989492"/>
            <a:ext cx="3111798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9216-10B4-B1B4-53CF-3FFD480C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92B4-65F0-8201-AF31-8BC000D2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created a triangular pattern</a:t>
            </a:r>
          </a:p>
        </p:txBody>
      </p:sp>
      <p:pic>
        <p:nvPicPr>
          <p:cNvPr id="5" name="Picture 4" descr="A white object with a white grid&#10;&#10;Description automatically generated with medium confidence">
            <a:extLst>
              <a:ext uri="{FF2B5EF4-FFF2-40B4-BE49-F238E27FC236}">
                <a16:creationId xmlns:a16="http://schemas.microsoft.com/office/drawing/2014/main" id="{6DF110DA-6EFF-0C2E-D4C3-1EB97965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7597" y="2958758"/>
            <a:ext cx="3426078" cy="2763371"/>
          </a:xfrm>
          <a:prstGeom prst="rect">
            <a:avLst/>
          </a:prstGeom>
        </p:spPr>
      </p:pic>
      <p:pic>
        <p:nvPicPr>
          <p:cNvPr id="7" name="Picture 6" descr="A white object on a white surface&#10;&#10;Description automatically generated">
            <a:extLst>
              <a:ext uri="{FF2B5EF4-FFF2-40B4-BE49-F238E27FC236}">
                <a16:creationId xmlns:a16="http://schemas.microsoft.com/office/drawing/2014/main" id="{0D4D9CC3-8E25-C7B1-1237-10543017F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2961" y="2958757"/>
            <a:ext cx="3426077" cy="2763372"/>
          </a:xfrm>
          <a:prstGeom prst="rect">
            <a:avLst/>
          </a:prstGeom>
        </p:spPr>
      </p:pic>
      <p:pic>
        <p:nvPicPr>
          <p:cNvPr id="9" name="Picture 8" descr="A white cube with many triangles&#10;&#10;Description automatically generated with medium confidence">
            <a:extLst>
              <a:ext uri="{FF2B5EF4-FFF2-40B4-BE49-F238E27FC236}">
                <a16:creationId xmlns:a16="http://schemas.microsoft.com/office/drawing/2014/main" id="{B320B2C9-5C9C-DBF2-C339-70045DE48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78" y="2627404"/>
            <a:ext cx="3176119" cy="34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4D0E-8911-B06D-235F-D262E821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7989-5D4B-0D0C-7C11-B55E4EA5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using TPU and figuring out the speed.</a:t>
            </a:r>
          </a:p>
          <a:p>
            <a:r>
              <a:rPr lang="en-US" dirty="0"/>
              <a:t>At first, I had a problem with having to print the initial design before I found the </a:t>
            </a:r>
            <a:r>
              <a:rPr lang="en-US" dirty="0" err="1"/>
              <a:t>dendro</a:t>
            </a:r>
            <a:r>
              <a:rPr lang="en-US" dirty="0"/>
              <a:t> plug in. </a:t>
            </a:r>
          </a:p>
        </p:txBody>
      </p:sp>
    </p:spTree>
    <p:extLst>
      <p:ext uri="{BB962C8B-B14F-4D97-AF65-F5344CB8AC3E}">
        <p14:creationId xmlns:p14="http://schemas.microsoft.com/office/powerpoint/2010/main" val="2340234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</TotalTime>
  <Words>176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 Demi</vt:lpstr>
      <vt:lpstr>Gill Sans MT</vt:lpstr>
      <vt:lpstr>Gallery</vt:lpstr>
      <vt:lpstr>Lattice Structures</vt:lpstr>
      <vt:lpstr>Introduction</vt:lpstr>
      <vt:lpstr>Researching Materials</vt:lpstr>
      <vt:lpstr>Creating the Designs</vt:lpstr>
      <vt:lpstr>PowerPoint Presentation</vt:lpstr>
      <vt:lpstr>Design 1</vt:lpstr>
      <vt:lpstr>Design 2</vt:lpstr>
      <vt:lpstr>Design 3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Structures</dc:title>
  <dc:creator>Atah Omar</dc:creator>
  <cp:lastModifiedBy>Atah Omar</cp:lastModifiedBy>
  <cp:revision>2</cp:revision>
  <dcterms:created xsi:type="dcterms:W3CDTF">2023-12-06T22:03:19Z</dcterms:created>
  <dcterms:modified xsi:type="dcterms:W3CDTF">2023-12-07T05:46:02Z</dcterms:modified>
</cp:coreProperties>
</file>