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Permanent Marker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PermanentMarker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2956db24a_0_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a2956db24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29f5b56ef_0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a29f5b56e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a2956db24a_0_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a2956db24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7174cd33_0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7174cd33_0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lu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804800" y="1200150"/>
            <a:ext cx="3657000" cy="32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4682201" y="1200150"/>
            <a:ext cx="3657000" cy="32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89275" y="1200150"/>
            <a:ext cx="2631900" cy="32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3256047" y="1200150"/>
            <a:ext cx="2631900" cy="32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4" name="Google Shape;54;p13"/>
          <p:cNvSpPr txBox="1"/>
          <p:nvPr>
            <p:ph idx="3" type="body"/>
          </p:nvPr>
        </p:nvSpPr>
        <p:spPr>
          <a:xfrm>
            <a:off x="6022819" y="1200150"/>
            <a:ext cx="2631900" cy="32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red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yellow">
  <p:cSld name="TITLE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red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blue">
  <p:cSld name="TITLE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6"/>
          <p:cNvSpPr txBox="1"/>
          <p:nvPr>
            <p:ph idx="1" type="subTitle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yellow">
  <p:cSld name="TITLE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7"/>
          <p:cNvSpPr txBox="1"/>
          <p:nvPr>
            <p:ph idx="1" type="subTitle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yellow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idx="1" type="body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▸"/>
              <a:defRPr i="1" sz="2400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9pPr>
          </a:lstStyle>
          <a:p/>
        </p:txBody>
      </p:sp>
      <p:sp>
        <p:nvSpPr>
          <p:cNvPr id="31" name="Google Shape;31;p8"/>
          <p:cNvSpPr txBox="1"/>
          <p:nvPr/>
        </p:nvSpPr>
        <p:spPr>
          <a:xfrm>
            <a:off x="3593400" y="128382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3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red">
  <p:cSld name="TITLE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idx="1" type="body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▸"/>
              <a:defRPr i="1" sz="2400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9pPr>
          </a:lstStyle>
          <a:p/>
        </p:txBody>
      </p:sp>
      <p:sp>
        <p:nvSpPr>
          <p:cNvPr id="35" name="Google Shape;35;p9"/>
          <p:cNvSpPr txBox="1"/>
          <p:nvPr/>
        </p:nvSpPr>
        <p:spPr>
          <a:xfrm>
            <a:off x="3593400" y="992123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blue">
  <p:cSld name="TITLE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▸"/>
              <a:defRPr i="1" sz="2400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9pPr>
          </a:lstStyle>
          <a:p/>
        </p:txBody>
      </p:sp>
      <p:sp>
        <p:nvSpPr>
          <p:cNvPr id="39" name="Google Shape;39;p10"/>
          <p:cNvSpPr txBox="1"/>
          <p:nvPr/>
        </p:nvSpPr>
        <p:spPr>
          <a:xfrm>
            <a:off x="3593400" y="128382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5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jpg"/><Relationship Id="rId4" Type="http://schemas.openxmlformats.org/officeDocument/2006/relationships/image" Target="../media/image28.jpg"/><Relationship Id="rId5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ctrTitle"/>
          </p:nvPr>
        </p:nvSpPr>
        <p:spPr>
          <a:xfrm>
            <a:off x="1295550" y="1168788"/>
            <a:ext cx="6552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Designing A </a:t>
            </a:r>
            <a:r>
              <a:rPr lang="en" sz="3200"/>
              <a:t>Ukulele Using Computational Fabrication</a:t>
            </a:r>
            <a:r>
              <a:rPr lang="en" sz="3200"/>
              <a:t> </a:t>
            </a:r>
            <a:endParaRPr sz="3200"/>
          </a:p>
        </p:txBody>
      </p:sp>
      <p:sp>
        <p:nvSpPr>
          <p:cNvPr id="69" name="Google Shape;69;p17"/>
          <p:cNvSpPr txBox="1"/>
          <p:nvPr>
            <p:ph type="ctrTitle"/>
          </p:nvPr>
        </p:nvSpPr>
        <p:spPr>
          <a:xfrm>
            <a:off x="1295550" y="2254838"/>
            <a:ext cx="6552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By Michel Robert and Daniel Morales</a:t>
            </a:r>
            <a:endParaRPr sz="1800"/>
          </a:p>
        </p:txBody>
      </p:sp>
      <p:sp>
        <p:nvSpPr>
          <p:cNvPr id="70" name="Google Shape;70;p17"/>
          <p:cNvSpPr txBox="1"/>
          <p:nvPr>
            <p:ph type="ctrTitle"/>
          </p:nvPr>
        </p:nvSpPr>
        <p:spPr>
          <a:xfrm>
            <a:off x="1295550" y="3304038"/>
            <a:ext cx="6552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UNM CS-491, Computational Fabrication</a:t>
            </a:r>
            <a:endParaRPr sz="1800"/>
          </a:p>
        </p:txBody>
      </p:sp>
      <p:sp>
        <p:nvSpPr>
          <p:cNvPr id="71" name="Google Shape;71;p17"/>
          <p:cNvSpPr txBox="1"/>
          <p:nvPr>
            <p:ph idx="4294967295" type="sldNum"/>
          </p:nvPr>
        </p:nvSpPr>
        <p:spPr>
          <a:xfrm>
            <a:off x="4297650" y="4804577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idx="1" type="body"/>
          </p:nvPr>
        </p:nvSpPr>
        <p:spPr>
          <a:xfrm>
            <a:off x="0" y="0"/>
            <a:ext cx="9144000" cy="1037400"/>
          </a:xfrm>
          <a:prstGeom prst="rect">
            <a:avLst/>
          </a:prstGeom>
          <a:solidFill>
            <a:srgbClr val="FE344D">
              <a:alpha val="6308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3D Printed Ukulele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78" name="Google Shape;7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113336" y="-1677589"/>
            <a:ext cx="2976350" cy="8924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Ukulele Body</a:t>
            </a:r>
            <a:endParaRPr/>
          </a:p>
        </p:txBody>
      </p:sp>
      <p:sp>
        <p:nvSpPr>
          <p:cNvPr id="84" name="Google Shape;84;p19"/>
          <p:cNvSpPr txBox="1"/>
          <p:nvPr/>
        </p:nvSpPr>
        <p:spPr>
          <a:xfrm>
            <a:off x="338925" y="987588"/>
            <a:ext cx="37767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Grasshopper Code:</a:t>
            </a:r>
            <a:endParaRPr i="1"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925" y="1461349"/>
            <a:ext cx="3439200" cy="326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9425" y="930725"/>
            <a:ext cx="2347125" cy="3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9"/>
          <p:cNvSpPr txBox="1"/>
          <p:nvPr/>
        </p:nvSpPr>
        <p:spPr>
          <a:xfrm>
            <a:off x="6010200" y="4212775"/>
            <a:ext cx="13722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Rhino Bodies</a:t>
            </a:r>
            <a:endParaRPr i="1"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297650" y="4795327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3465" y="943750"/>
            <a:ext cx="2299086" cy="326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Ukulele Body</a:t>
            </a:r>
            <a:endParaRPr/>
          </a:p>
        </p:txBody>
      </p:sp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87175"/>
            <a:ext cx="2121702" cy="249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7327" y="987176"/>
            <a:ext cx="2081850" cy="249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4113" y="987176"/>
            <a:ext cx="1858713" cy="24982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/>
          <p:nvPr/>
        </p:nvSpPr>
        <p:spPr>
          <a:xfrm>
            <a:off x="1893300" y="3900875"/>
            <a:ext cx="5357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Built in different sections</a:t>
            </a:r>
            <a:endParaRPr sz="1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4297650" y="485970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5225" y="987175"/>
            <a:ext cx="1799255" cy="249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457200" y="1"/>
            <a:ext cx="8229600" cy="71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Secondary Tiling Ukulele Shape</a:t>
            </a:r>
            <a:endParaRPr/>
          </a:p>
        </p:txBody>
      </p:sp>
      <p:sp>
        <p:nvSpPr>
          <p:cNvPr id="106" name="Google Shape;106;p21"/>
          <p:cNvSpPr txBox="1"/>
          <p:nvPr/>
        </p:nvSpPr>
        <p:spPr>
          <a:xfrm>
            <a:off x="2648100" y="4071475"/>
            <a:ext cx="38478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Picture of </a:t>
            </a:r>
            <a:r>
              <a:rPr b="1" i="1"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Secondary</a:t>
            </a:r>
            <a:r>
              <a:rPr b="1" i="1"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Ukulele Shape</a:t>
            </a:r>
            <a:endParaRPr i="1"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7" name="Google Shape;107;p21"/>
          <p:cNvPicPr preferRelativeResize="0"/>
          <p:nvPr/>
        </p:nvPicPr>
        <p:blipFill rotWithShape="1">
          <a:blip r:embed="rId3">
            <a:alphaModFix/>
          </a:blip>
          <a:srcRect b="10367" l="7658" r="12232" t="6493"/>
          <a:stretch/>
        </p:blipFill>
        <p:spPr>
          <a:xfrm rot="5400000">
            <a:off x="1156149" y="395300"/>
            <a:ext cx="3145601" cy="435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1725" y="1009851"/>
            <a:ext cx="2343300" cy="312381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4297650" y="48045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Ukulele Neck</a:t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28175"/>
            <a:ext cx="5222578" cy="30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5825" y="1120375"/>
            <a:ext cx="2080475" cy="333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457200" y="890063"/>
            <a:ext cx="37767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Grasshopper Code:</a:t>
            </a:r>
            <a:endParaRPr i="1"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6610375" y="4366450"/>
            <a:ext cx="13722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Rhino Vessel</a:t>
            </a:r>
            <a:endParaRPr i="1"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9" name="Google Shape;119;p22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457200" y="-22624"/>
            <a:ext cx="8229600" cy="63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Assembly</a:t>
            </a:r>
            <a:endParaRPr/>
          </a:p>
        </p:txBody>
      </p:sp>
      <p:sp>
        <p:nvSpPr>
          <p:cNvPr id="125" name="Google Shape;125;p23"/>
          <p:cNvSpPr txBox="1"/>
          <p:nvPr/>
        </p:nvSpPr>
        <p:spPr>
          <a:xfrm>
            <a:off x="6592275" y="1256825"/>
            <a:ext cx="2763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After Tuning Pegs installation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6" name="Google Shape;126;p23"/>
          <p:cNvSpPr txBox="1"/>
          <p:nvPr>
            <p:ph type="title"/>
          </p:nvPr>
        </p:nvSpPr>
        <p:spPr>
          <a:xfrm>
            <a:off x="1042825" y="961930"/>
            <a:ext cx="1602600" cy="92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Steps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0" y="1767900"/>
            <a:ext cx="4299300" cy="30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AutoNum type="arabicPeriod"/>
            </a:pPr>
            <a:r>
              <a:rPr b="1"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Gluing Neck and Body of Ukulele</a:t>
            </a:r>
            <a:endParaRPr b="1"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AutoNum type="arabicPeriod"/>
            </a:pPr>
            <a:r>
              <a:rPr b="1"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Installing tuning pegs</a:t>
            </a:r>
            <a:endParaRPr b="1"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AutoNum type="arabicPeriod"/>
            </a:pPr>
            <a:r>
              <a:rPr b="1"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Installing bridge and saddle and nut</a:t>
            </a:r>
            <a:endParaRPr b="1"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AutoNum type="arabicPeriod"/>
            </a:pPr>
            <a:r>
              <a:rPr b="1"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Filing down nut to match level of saddle</a:t>
            </a:r>
            <a:endParaRPr b="1"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AutoNum type="arabicPeriod"/>
            </a:pPr>
            <a:r>
              <a:rPr b="1"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Installing strings</a:t>
            </a:r>
            <a:endParaRPr b="1"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AutoNum type="arabicPeriod"/>
            </a:pPr>
            <a:r>
              <a:rPr b="1"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Glueing back plate</a:t>
            </a:r>
            <a:endParaRPr b="1"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075" y="733525"/>
            <a:ext cx="1036926" cy="138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6512" y="3732675"/>
            <a:ext cx="1602601" cy="120194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/>
          <p:nvPr/>
        </p:nvSpPr>
        <p:spPr>
          <a:xfrm>
            <a:off x="6799125" y="4018200"/>
            <a:ext cx="23496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Glueing the back plate on 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5104739" y="1457263"/>
            <a:ext cx="976400" cy="2705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6862725" y="2430225"/>
            <a:ext cx="2286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b="1" i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fter saddle, nut and strings installation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3" name="Google Shape;133;p23"/>
          <p:cNvSpPr txBox="1"/>
          <p:nvPr>
            <p:ph idx="12" type="sldNum"/>
          </p:nvPr>
        </p:nvSpPr>
        <p:spPr>
          <a:xfrm>
            <a:off x="4297650" y="485970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4"/>
          <p:cNvSpPr txBox="1"/>
          <p:nvPr>
            <p:ph idx="4294967295" type="body"/>
          </p:nvPr>
        </p:nvSpPr>
        <p:spPr>
          <a:xfrm>
            <a:off x="202800" y="1262150"/>
            <a:ext cx="39822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</a:rPr>
              <a:t>Challenges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40" name="Google Shape;140;p24"/>
          <p:cNvSpPr txBox="1"/>
          <p:nvPr>
            <p:ph idx="4294967295" type="body"/>
          </p:nvPr>
        </p:nvSpPr>
        <p:spPr>
          <a:xfrm>
            <a:off x="341100" y="2082050"/>
            <a:ext cx="3843900" cy="17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>
                <a:solidFill>
                  <a:schemeClr val="lt1"/>
                </a:solidFill>
              </a:rPr>
              <a:t>Printing with wood PLA</a:t>
            </a:r>
            <a:endParaRPr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>
                <a:solidFill>
                  <a:schemeClr val="lt1"/>
                </a:solidFill>
              </a:rPr>
              <a:t>Printing a Large Model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b="0" l="27562" r="0" t="0"/>
          <a:stretch/>
        </p:blipFill>
        <p:spPr>
          <a:xfrm rot="5400000">
            <a:off x="5448238" y="573186"/>
            <a:ext cx="2068174" cy="380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idx="4294967295" type="ctrTitle"/>
          </p:nvPr>
        </p:nvSpPr>
        <p:spPr>
          <a:xfrm>
            <a:off x="1275150" y="0"/>
            <a:ext cx="6593700" cy="125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Thanks!</a:t>
            </a:r>
            <a:endParaRPr sz="3600"/>
          </a:p>
        </p:txBody>
      </p:sp>
      <p:sp>
        <p:nvSpPr>
          <p:cNvPr id="147" name="Google Shape;147;p25"/>
          <p:cNvSpPr txBox="1"/>
          <p:nvPr>
            <p:ph idx="4294967295" type="subTitle"/>
          </p:nvPr>
        </p:nvSpPr>
        <p:spPr>
          <a:xfrm>
            <a:off x="1275150" y="1252350"/>
            <a:ext cx="6593700" cy="27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FFFF"/>
                </a:solidFill>
              </a:rPr>
              <a:t>any</a:t>
            </a:r>
            <a:endParaRPr b="1" sz="5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FFFF"/>
                </a:solidFill>
              </a:rPr>
              <a:t>questions</a:t>
            </a:r>
            <a:endParaRPr b="1" sz="5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?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48" name="Google Shape;148;p25"/>
          <p:cNvSpPr txBox="1"/>
          <p:nvPr>
            <p:ph idx="4294967295" type="body"/>
          </p:nvPr>
        </p:nvSpPr>
        <p:spPr>
          <a:xfrm>
            <a:off x="1275150" y="4520050"/>
            <a:ext cx="6593700" cy="5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ermanent Marker"/>
                <a:ea typeface="Permanent Marker"/>
                <a:cs typeface="Permanent Marker"/>
                <a:sym typeface="Permanent Marker"/>
              </a:rPr>
              <a:t>Michel Robert and Daniel Morales</a:t>
            </a:r>
            <a:endParaRPr sz="18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mon template">
  <a:themeElements>
    <a:clrScheme name="Custom 347">
      <a:dk1>
        <a:srgbClr val="2C343B"/>
      </a:dk1>
      <a:lt1>
        <a:srgbClr val="FFFFFF"/>
      </a:lt1>
      <a:dk2>
        <a:srgbClr val="859CB1"/>
      </a:dk2>
      <a:lt2>
        <a:srgbClr val="F0F3F5"/>
      </a:lt2>
      <a:accent1>
        <a:srgbClr val="0198AD"/>
      </a:accent1>
      <a:accent2>
        <a:srgbClr val="BDE4EA"/>
      </a:accent2>
      <a:accent3>
        <a:srgbClr val="FE344D"/>
      </a:accent3>
      <a:accent4>
        <a:srgbClr val="FE7F8F"/>
      </a:accent4>
      <a:accent5>
        <a:srgbClr val="F5A500"/>
      </a:accent5>
      <a:accent6>
        <a:srgbClr val="2C343B"/>
      </a:accent6>
      <a:hlink>
        <a:srgbClr val="2C343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